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5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10.png"/><Relationship Id="rId7" Type="http://schemas.openxmlformats.org/officeDocument/2006/relationships/image" Target="../media/image2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5.svg"/><Relationship Id="rId4" Type="http://schemas.openxmlformats.org/officeDocument/2006/relationships/image" Target="../media/image11.svg"/><Relationship Id="rId9" Type="http://schemas.openxmlformats.org/officeDocument/2006/relationships/image" Target="../media/image14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Relationship Id="rId14" Type="http://schemas.openxmlformats.org/officeDocument/2006/relationships/image" Target="../media/image42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sv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hyperlink" Target="https://cc-course-project-smart-parking.streamlit.app/" TargetMode="External"/><Relationship Id="rId6" Type="http://schemas.openxmlformats.org/officeDocument/2006/relationships/image" Target="../media/image49.png"/><Relationship Id="rId11" Type="http://schemas.openxmlformats.org/officeDocument/2006/relationships/image" Target="../media/image54.svg"/><Relationship Id="rId5" Type="http://schemas.openxmlformats.org/officeDocument/2006/relationships/image" Target="../media/image48.sv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5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10.png"/><Relationship Id="rId7" Type="http://schemas.openxmlformats.org/officeDocument/2006/relationships/image" Target="../media/image2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5.svg"/><Relationship Id="rId4" Type="http://schemas.openxmlformats.org/officeDocument/2006/relationships/image" Target="../media/image11.svg"/><Relationship Id="rId9" Type="http://schemas.openxmlformats.org/officeDocument/2006/relationships/image" Target="../media/image14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Relationship Id="rId14" Type="http://schemas.openxmlformats.org/officeDocument/2006/relationships/image" Target="../media/image42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svg"/><Relationship Id="rId3" Type="http://schemas.openxmlformats.org/officeDocument/2006/relationships/hyperlink" Target="https://cc-course-project-smart-parking.streamlit.app/" TargetMode="External"/><Relationship Id="rId7" Type="http://schemas.openxmlformats.org/officeDocument/2006/relationships/image" Target="../media/image50.svg"/><Relationship Id="rId12" Type="http://schemas.openxmlformats.org/officeDocument/2006/relationships/image" Target="../media/image55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49.png"/><Relationship Id="rId11" Type="http://schemas.openxmlformats.org/officeDocument/2006/relationships/image" Target="../media/image54.svg"/><Relationship Id="rId5" Type="http://schemas.openxmlformats.org/officeDocument/2006/relationships/image" Target="../media/image48.sv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B986FD-D4DE-4E9C-8B68-F09A6C871C6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A297D89-9DD6-4050-A8AB-A5C56C004F02}">
      <dgm:prSet/>
      <dgm:spPr/>
      <dgm:t>
        <a:bodyPr/>
        <a:lstStyle/>
        <a:p>
          <a:r>
            <a:rPr lang="en-US"/>
            <a:t>Urban parking is inefficient.</a:t>
          </a:r>
        </a:p>
      </dgm:t>
    </dgm:pt>
    <dgm:pt modelId="{69B71A4A-E2C1-4CBD-8DA5-412006AA5C05}" type="parTrans" cxnId="{EA290FBD-CB23-47EB-BEC6-DF614D1DD9A6}">
      <dgm:prSet/>
      <dgm:spPr/>
      <dgm:t>
        <a:bodyPr/>
        <a:lstStyle/>
        <a:p>
          <a:endParaRPr lang="en-US"/>
        </a:p>
      </dgm:t>
    </dgm:pt>
    <dgm:pt modelId="{99123330-148C-4F1B-8293-FEABE946EDC0}" type="sibTrans" cxnId="{EA290FBD-CB23-47EB-BEC6-DF614D1DD9A6}">
      <dgm:prSet/>
      <dgm:spPr/>
      <dgm:t>
        <a:bodyPr/>
        <a:lstStyle/>
        <a:p>
          <a:endParaRPr lang="en-US"/>
        </a:p>
      </dgm:t>
    </dgm:pt>
    <dgm:pt modelId="{E4775C43-DE0F-4AE8-82B2-C484CB367F4B}">
      <dgm:prSet/>
      <dgm:spPr/>
      <dgm:t>
        <a:bodyPr/>
        <a:lstStyle/>
        <a:p>
          <a:r>
            <a:rPr lang="en-US"/>
            <a:t>Drivers waste time searching for spaces.</a:t>
          </a:r>
        </a:p>
      </dgm:t>
    </dgm:pt>
    <dgm:pt modelId="{116E3B4F-828F-42E0-B9B3-5F01FC441F31}" type="parTrans" cxnId="{7D7C7E00-B8A6-4CFB-86F3-16D229E02654}">
      <dgm:prSet/>
      <dgm:spPr/>
      <dgm:t>
        <a:bodyPr/>
        <a:lstStyle/>
        <a:p>
          <a:endParaRPr lang="en-US"/>
        </a:p>
      </dgm:t>
    </dgm:pt>
    <dgm:pt modelId="{D6F2DC11-3699-41D4-A209-B2A952A5A5E0}" type="sibTrans" cxnId="{7D7C7E00-B8A6-4CFB-86F3-16D229E02654}">
      <dgm:prSet/>
      <dgm:spPr/>
      <dgm:t>
        <a:bodyPr/>
        <a:lstStyle/>
        <a:p>
          <a:endParaRPr lang="en-US"/>
        </a:p>
      </dgm:t>
    </dgm:pt>
    <dgm:pt modelId="{DC6A4E7E-D9DE-49FA-9BB8-2767EB7A6A39}">
      <dgm:prSet/>
      <dgm:spPr/>
      <dgm:t>
        <a:bodyPr/>
        <a:lstStyle/>
        <a:p>
          <a:r>
            <a:rPr lang="en-US" dirty="0"/>
            <a:t>Congestion and emissions increase.</a:t>
          </a:r>
        </a:p>
      </dgm:t>
    </dgm:pt>
    <dgm:pt modelId="{E7913505-C61C-4A01-8BFE-B21E8D40E6BE}" type="parTrans" cxnId="{16630874-BDAE-4D68-B205-82655638B28C}">
      <dgm:prSet/>
      <dgm:spPr/>
      <dgm:t>
        <a:bodyPr/>
        <a:lstStyle/>
        <a:p>
          <a:endParaRPr lang="en-US"/>
        </a:p>
      </dgm:t>
    </dgm:pt>
    <dgm:pt modelId="{BD434143-A264-4F11-AAD2-136BB0E30E53}" type="sibTrans" cxnId="{16630874-BDAE-4D68-B205-82655638B28C}">
      <dgm:prSet/>
      <dgm:spPr/>
      <dgm:t>
        <a:bodyPr/>
        <a:lstStyle/>
        <a:p>
          <a:endParaRPr lang="en-US"/>
        </a:p>
      </dgm:t>
    </dgm:pt>
    <dgm:pt modelId="{BFE0B206-86D9-4E61-8F4A-7B132EA64913}">
      <dgm:prSet/>
      <dgm:spPr/>
      <dgm:t>
        <a:bodyPr/>
        <a:lstStyle/>
        <a:p>
          <a:r>
            <a:rPr lang="en-US"/>
            <a:t>Overstays and violations occur frequently.</a:t>
          </a:r>
        </a:p>
      </dgm:t>
    </dgm:pt>
    <dgm:pt modelId="{157E4BCA-F60E-4765-B13C-0A209F1EC891}" type="parTrans" cxnId="{8022DC9A-1F20-49F7-8D13-A598C512DC02}">
      <dgm:prSet/>
      <dgm:spPr/>
      <dgm:t>
        <a:bodyPr/>
        <a:lstStyle/>
        <a:p>
          <a:endParaRPr lang="en-US"/>
        </a:p>
      </dgm:t>
    </dgm:pt>
    <dgm:pt modelId="{C80E90AA-F06B-4586-825A-06CC8808CB72}" type="sibTrans" cxnId="{8022DC9A-1F20-49F7-8D13-A598C512DC02}">
      <dgm:prSet/>
      <dgm:spPr/>
      <dgm:t>
        <a:bodyPr/>
        <a:lstStyle/>
        <a:p>
          <a:endParaRPr lang="en-US"/>
        </a:p>
      </dgm:t>
    </dgm:pt>
    <dgm:pt modelId="{841B1F1A-4D2C-4520-A8DC-C08DB4D9D771}">
      <dgm:prSet/>
      <dgm:spPr/>
      <dgm:t>
        <a:bodyPr/>
        <a:lstStyle/>
        <a:p>
          <a:r>
            <a:rPr lang="en-US"/>
            <a:t>Cities lack real-time insights into parking demand.</a:t>
          </a:r>
        </a:p>
      </dgm:t>
    </dgm:pt>
    <dgm:pt modelId="{091447FB-01B7-48D3-98DC-496F88549F09}" type="parTrans" cxnId="{14F1FE9D-90F4-462F-80FF-A7014B0EBE71}">
      <dgm:prSet/>
      <dgm:spPr/>
      <dgm:t>
        <a:bodyPr/>
        <a:lstStyle/>
        <a:p>
          <a:endParaRPr lang="en-US"/>
        </a:p>
      </dgm:t>
    </dgm:pt>
    <dgm:pt modelId="{59BF1F85-62E0-4A34-AE79-25BB6201B36D}" type="sibTrans" cxnId="{14F1FE9D-90F4-462F-80FF-A7014B0EBE71}">
      <dgm:prSet/>
      <dgm:spPr/>
      <dgm:t>
        <a:bodyPr/>
        <a:lstStyle/>
        <a:p>
          <a:endParaRPr lang="en-US"/>
        </a:p>
      </dgm:t>
    </dgm:pt>
    <dgm:pt modelId="{FD83A224-C38D-492E-AD4C-40B0740114E6}" type="pres">
      <dgm:prSet presAssocID="{F2B986FD-D4DE-4E9C-8B68-F09A6C871C67}" presName="linear" presStyleCnt="0">
        <dgm:presLayoutVars>
          <dgm:animLvl val="lvl"/>
          <dgm:resizeHandles val="exact"/>
        </dgm:presLayoutVars>
      </dgm:prSet>
      <dgm:spPr/>
    </dgm:pt>
    <dgm:pt modelId="{C14939BF-C62F-4FFF-8E49-6530182EE868}" type="pres">
      <dgm:prSet presAssocID="{BA297D89-9DD6-4050-A8AB-A5C56C004F0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47A2494-B1A0-474C-896F-375EE7EE7BE1}" type="pres">
      <dgm:prSet presAssocID="{99123330-148C-4F1B-8293-FEABE946EDC0}" presName="spacer" presStyleCnt="0"/>
      <dgm:spPr/>
    </dgm:pt>
    <dgm:pt modelId="{67DFB04C-CBAA-45C3-80A3-0D20CD3320EF}" type="pres">
      <dgm:prSet presAssocID="{E4775C43-DE0F-4AE8-82B2-C484CB367F4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E39DAE2-F85C-4696-B052-6CB9FD665B40}" type="pres">
      <dgm:prSet presAssocID="{D6F2DC11-3699-41D4-A209-B2A952A5A5E0}" presName="spacer" presStyleCnt="0"/>
      <dgm:spPr/>
    </dgm:pt>
    <dgm:pt modelId="{232B0F80-DED2-499C-B5B4-17246A10C1CC}" type="pres">
      <dgm:prSet presAssocID="{DC6A4E7E-D9DE-49FA-9BB8-2767EB7A6A3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233F6BA-1216-41F0-8EBC-B591264077AA}" type="pres">
      <dgm:prSet presAssocID="{BD434143-A264-4F11-AAD2-136BB0E30E53}" presName="spacer" presStyleCnt="0"/>
      <dgm:spPr/>
    </dgm:pt>
    <dgm:pt modelId="{D573FE53-80AB-484B-A541-143E578E4D30}" type="pres">
      <dgm:prSet presAssocID="{BFE0B206-86D9-4E61-8F4A-7B132EA6491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CB2D436-D075-4C38-828E-6F3813DB5265}" type="pres">
      <dgm:prSet presAssocID="{C80E90AA-F06B-4586-825A-06CC8808CB72}" presName="spacer" presStyleCnt="0"/>
      <dgm:spPr/>
    </dgm:pt>
    <dgm:pt modelId="{8F086A11-F32F-4627-950D-009BF3454A64}" type="pres">
      <dgm:prSet presAssocID="{841B1F1A-4D2C-4520-A8DC-C08DB4D9D77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7D7C7E00-B8A6-4CFB-86F3-16D229E02654}" srcId="{F2B986FD-D4DE-4E9C-8B68-F09A6C871C67}" destId="{E4775C43-DE0F-4AE8-82B2-C484CB367F4B}" srcOrd="1" destOrd="0" parTransId="{116E3B4F-828F-42E0-B9B3-5F01FC441F31}" sibTransId="{D6F2DC11-3699-41D4-A209-B2A952A5A5E0}"/>
    <dgm:cxn modelId="{3754D60C-2E2D-47FF-96B3-77A0DE64C10B}" type="presOf" srcId="{BFE0B206-86D9-4E61-8F4A-7B132EA64913}" destId="{D573FE53-80AB-484B-A541-143E578E4D30}" srcOrd="0" destOrd="0" presId="urn:microsoft.com/office/officeart/2005/8/layout/vList2"/>
    <dgm:cxn modelId="{D3A2F91E-2FEF-43E8-A423-5261E11510B5}" type="presOf" srcId="{F2B986FD-D4DE-4E9C-8B68-F09A6C871C67}" destId="{FD83A224-C38D-492E-AD4C-40B0740114E6}" srcOrd="0" destOrd="0" presId="urn:microsoft.com/office/officeart/2005/8/layout/vList2"/>
    <dgm:cxn modelId="{04F0421F-22CF-48A1-B68C-81AF328F36CE}" type="presOf" srcId="{E4775C43-DE0F-4AE8-82B2-C484CB367F4B}" destId="{67DFB04C-CBAA-45C3-80A3-0D20CD3320EF}" srcOrd="0" destOrd="0" presId="urn:microsoft.com/office/officeart/2005/8/layout/vList2"/>
    <dgm:cxn modelId="{16630874-BDAE-4D68-B205-82655638B28C}" srcId="{F2B986FD-D4DE-4E9C-8B68-F09A6C871C67}" destId="{DC6A4E7E-D9DE-49FA-9BB8-2767EB7A6A39}" srcOrd="2" destOrd="0" parTransId="{E7913505-C61C-4A01-8BFE-B21E8D40E6BE}" sibTransId="{BD434143-A264-4F11-AAD2-136BB0E30E53}"/>
    <dgm:cxn modelId="{A959F789-03AB-487D-BE50-8F45132B2EE9}" type="presOf" srcId="{841B1F1A-4D2C-4520-A8DC-C08DB4D9D771}" destId="{8F086A11-F32F-4627-950D-009BF3454A64}" srcOrd="0" destOrd="0" presId="urn:microsoft.com/office/officeart/2005/8/layout/vList2"/>
    <dgm:cxn modelId="{8022DC9A-1F20-49F7-8D13-A598C512DC02}" srcId="{F2B986FD-D4DE-4E9C-8B68-F09A6C871C67}" destId="{BFE0B206-86D9-4E61-8F4A-7B132EA64913}" srcOrd="3" destOrd="0" parTransId="{157E4BCA-F60E-4765-B13C-0A209F1EC891}" sibTransId="{C80E90AA-F06B-4586-825A-06CC8808CB72}"/>
    <dgm:cxn modelId="{14F1FE9D-90F4-462F-80FF-A7014B0EBE71}" srcId="{F2B986FD-D4DE-4E9C-8B68-F09A6C871C67}" destId="{841B1F1A-4D2C-4520-A8DC-C08DB4D9D771}" srcOrd="4" destOrd="0" parTransId="{091447FB-01B7-48D3-98DC-496F88549F09}" sibTransId="{59BF1F85-62E0-4A34-AE79-25BB6201B36D}"/>
    <dgm:cxn modelId="{EA290FBD-CB23-47EB-BEC6-DF614D1DD9A6}" srcId="{F2B986FD-D4DE-4E9C-8B68-F09A6C871C67}" destId="{BA297D89-9DD6-4050-A8AB-A5C56C004F02}" srcOrd="0" destOrd="0" parTransId="{69B71A4A-E2C1-4CBD-8DA5-412006AA5C05}" sibTransId="{99123330-148C-4F1B-8293-FEABE946EDC0}"/>
    <dgm:cxn modelId="{59B1FBE5-10C2-45CD-891B-3AE6ECF6B47E}" type="presOf" srcId="{BA297D89-9DD6-4050-A8AB-A5C56C004F02}" destId="{C14939BF-C62F-4FFF-8E49-6530182EE868}" srcOrd="0" destOrd="0" presId="urn:microsoft.com/office/officeart/2005/8/layout/vList2"/>
    <dgm:cxn modelId="{D93C14FD-E31A-46B7-8542-A8DFF0ACB994}" type="presOf" srcId="{DC6A4E7E-D9DE-49FA-9BB8-2767EB7A6A39}" destId="{232B0F80-DED2-499C-B5B4-17246A10C1CC}" srcOrd="0" destOrd="0" presId="urn:microsoft.com/office/officeart/2005/8/layout/vList2"/>
    <dgm:cxn modelId="{D08F97F3-12CB-42C5-989E-7C56D308871F}" type="presParOf" srcId="{FD83A224-C38D-492E-AD4C-40B0740114E6}" destId="{C14939BF-C62F-4FFF-8E49-6530182EE868}" srcOrd="0" destOrd="0" presId="urn:microsoft.com/office/officeart/2005/8/layout/vList2"/>
    <dgm:cxn modelId="{CB326C2C-F5FA-4E66-81B8-21ECA27FD1CD}" type="presParOf" srcId="{FD83A224-C38D-492E-AD4C-40B0740114E6}" destId="{F47A2494-B1A0-474C-896F-375EE7EE7BE1}" srcOrd="1" destOrd="0" presId="urn:microsoft.com/office/officeart/2005/8/layout/vList2"/>
    <dgm:cxn modelId="{FED7388E-EA18-4260-9D78-F9E03A9FD357}" type="presParOf" srcId="{FD83A224-C38D-492E-AD4C-40B0740114E6}" destId="{67DFB04C-CBAA-45C3-80A3-0D20CD3320EF}" srcOrd="2" destOrd="0" presId="urn:microsoft.com/office/officeart/2005/8/layout/vList2"/>
    <dgm:cxn modelId="{043AAF1E-6CA6-4F42-87C2-6286D1D749CF}" type="presParOf" srcId="{FD83A224-C38D-492E-AD4C-40B0740114E6}" destId="{6E39DAE2-F85C-4696-B052-6CB9FD665B40}" srcOrd="3" destOrd="0" presId="urn:microsoft.com/office/officeart/2005/8/layout/vList2"/>
    <dgm:cxn modelId="{E7682D15-741D-465B-8388-F98A65AAE735}" type="presParOf" srcId="{FD83A224-C38D-492E-AD4C-40B0740114E6}" destId="{232B0F80-DED2-499C-B5B4-17246A10C1CC}" srcOrd="4" destOrd="0" presId="urn:microsoft.com/office/officeart/2005/8/layout/vList2"/>
    <dgm:cxn modelId="{D2B4DAC7-8C3A-4358-8A8D-98CFF04A8398}" type="presParOf" srcId="{FD83A224-C38D-492E-AD4C-40B0740114E6}" destId="{9233F6BA-1216-41F0-8EBC-B591264077AA}" srcOrd="5" destOrd="0" presId="urn:microsoft.com/office/officeart/2005/8/layout/vList2"/>
    <dgm:cxn modelId="{820B50A6-4612-4257-8382-58C2535F7FEF}" type="presParOf" srcId="{FD83A224-C38D-492E-AD4C-40B0740114E6}" destId="{D573FE53-80AB-484B-A541-143E578E4D30}" srcOrd="6" destOrd="0" presId="urn:microsoft.com/office/officeart/2005/8/layout/vList2"/>
    <dgm:cxn modelId="{66EDD74E-5895-4611-81BE-4D37634DB742}" type="presParOf" srcId="{FD83A224-C38D-492E-AD4C-40B0740114E6}" destId="{1CB2D436-D075-4C38-828E-6F3813DB5265}" srcOrd="7" destOrd="0" presId="urn:microsoft.com/office/officeart/2005/8/layout/vList2"/>
    <dgm:cxn modelId="{5530BD4C-082C-4047-B36A-BFAD363F0E8E}" type="presParOf" srcId="{FD83A224-C38D-492E-AD4C-40B0740114E6}" destId="{8F086A11-F32F-4627-950D-009BF3454A64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10BC1E3-5D31-428A-96BF-19098961735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9505A9-5A6F-4AEF-82A0-AD5F1912CA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complete smart parking intelligence platform using scalable big data tools.</a:t>
          </a:r>
        </a:p>
      </dgm:t>
    </dgm:pt>
    <dgm:pt modelId="{0E3699A6-23BF-4B5D-AB81-5480BF5E5451}" type="parTrans" cxnId="{B82373EC-D22A-4C6E-8E4A-EB4BE2A8F021}">
      <dgm:prSet/>
      <dgm:spPr/>
      <dgm:t>
        <a:bodyPr/>
        <a:lstStyle/>
        <a:p>
          <a:endParaRPr lang="en-US"/>
        </a:p>
      </dgm:t>
    </dgm:pt>
    <dgm:pt modelId="{20957CC1-C97E-4411-8EBF-93D6ED448D53}" type="sibTrans" cxnId="{B82373EC-D22A-4C6E-8E4A-EB4BE2A8F021}">
      <dgm:prSet/>
      <dgm:spPr/>
      <dgm:t>
        <a:bodyPr/>
        <a:lstStyle/>
        <a:p>
          <a:endParaRPr lang="en-US"/>
        </a:p>
      </dgm:t>
    </dgm:pt>
    <dgm:pt modelId="{7FBFA99F-1F49-4D6F-8A32-105A9EAA7A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Provides strong predictive capability and clear insights.</a:t>
          </a:r>
        </a:p>
      </dgm:t>
    </dgm:pt>
    <dgm:pt modelId="{7CB5DE4E-3F78-4103-98A7-B608C0F705CF}" type="parTrans" cxnId="{353BCD98-D06E-47F7-8406-8C13A2792136}">
      <dgm:prSet/>
      <dgm:spPr/>
      <dgm:t>
        <a:bodyPr/>
        <a:lstStyle/>
        <a:p>
          <a:endParaRPr lang="en-US"/>
        </a:p>
      </dgm:t>
    </dgm:pt>
    <dgm:pt modelId="{6EEAA181-F1EA-416C-BD95-29B51134A3D3}" type="sibTrans" cxnId="{353BCD98-D06E-47F7-8406-8C13A2792136}">
      <dgm:prSet/>
      <dgm:spPr/>
      <dgm:t>
        <a:bodyPr/>
        <a:lstStyle/>
        <a:p>
          <a:endParaRPr lang="en-US"/>
        </a:p>
      </dgm:t>
    </dgm:pt>
    <dgm:pt modelId="{D8DE1BA0-561A-4265-90E2-3BB5502628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Ready for real-time extension.</a:t>
          </a:r>
        </a:p>
      </dgm:t>
    </dgm:pt>
    <dgm:pt modelId="{84292E70-4963-45AA-9C76-D58A5FC2A9F3}" type="parTrans" cxnId="{AD254CA3-6A81-4513-AEE0-327C7B083558}">
      <dgm:prSet/>
      <dgm:spPr/>
      <dgm:t>
        <a:bodyPr/>
        <a:lstStyle/>
        <a:p>
          <a:endParaRPr lang="en-US"/>
        </a:p>
      </dgm:t>
    </dgm:pt>
    <dgm:pt modelId="{D03833E2-CD58-428E-B8DF-238DB6B998AD}" type="sibTrans" cxnId="{AD254CA3-6A81-4513-AEE0-327C7B083558}">
      <dgm:prSet/>
      <dgm:spPr/>
      <dgm:t>
        <a:bodyPr/>
        <a:lstStyle/>
        <a:p>
          <a:endParaRPr lang="en-US"/>
        </a:p>
      </dgm:t>
    </dgm:pt>
    <dgm:pt modelId="{1C5C3945-7E18-4304-9250-F943B146E48D}" type="pres">
      <dgm:prSet presAssocID="{310BC1E3-5D31-428A-96BF-190989617350}" presName="root" presStyleCnt="0">
        <dgm:presLayoutVars>
          <dgm:dir/>
          <dgm:resizeHandles val="exact"/>
        </dgm:presLayoutVars>
      </dgm:prSet>
      <dgm:spPr/>
    </dgm:pt>
    <dgm:pt modelId="{B906BEFF-24C2-45F9-A398-56E1BEAF8970}" type="pres">
      <dgm:prSet presAssocID="{D59505A9-5A6F-4AEF-82A0-AD5F1912CAAA}" presName="compNode" presStyleCnt="0"/>
      <dgm:spPr/>
    </dgm:pt>
    <dgm:pt modelId="{342FE04B-8EB7-4CBD-AA7E-A459973FB9D4}" type="pres">
      <dgm:prSet presAssocID="{D59505A9-5A6F-4AEF-82A0-AD5F1912CAAA}" presName="bgRect" presStyleLbl="bgShp" presStyleIdx="0" presStyleCnt="3"/>
      <dgm:spPr/>
    </dgm:pt>
    <dgm:pt modelId="{7F6B8341-4E2D-421F-A5AE-79FF5FA3224E}" type="pres">
      <dgm:prSet presAssocID="{D59505A9-5A6F-4AEF-82A0-AD5F1912CAA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C58530D2-C98B-4BF2-BC5D-A854DE3661C6}" type="pres">
      <dgm:prSet presAssocID="{D59505A9-5A6F-4AEF-82A0-AD5F1912CAAA}" presName="spaceRect" presStyleCnt="0"/>
      <dgm:spPr/>
    </dgm:pt>
    <dgm:pt modelId="{7AEF2EE3-0BAF-4799-A2CE-389A806CFF98}" type="pres">
      <dgm:prSet presAssocID="{D59505A9-5A6F-4AEF-82A0-AD5F1912CAAA}" presName="parTx" presStyleLbl="revTx" presStyleIdx="0" presStyleCnt="3">
        <dgm:presLayoutVars>
          <dgm:chMax val="0"/>
          <dgm:chPref val="0"/>
        </dgm:presLayoutVars>
      </dgm:prSet>
      <dgm:spPr/>
    </dgm:pt>
    <dgm:pt modelId="{07193BF1-89CE-4055-8350-1BA492F0AD62}" type="pres">
      <dgm:prSet presAssocID="{20957CC1-C97E-4411-8EBF-93D6ED448D53}" presName="sibTrans" presStyleCnt="0"/>
      <dgm:spPr/>
    </dgm:pt>
    <dgm:pt modelId="{5F7DD613-2AA5-4E90-80D8-91E121E71FD8}" type="pres">
      <dgm:prSet presAssocID="{7FBFA99F-1F49-4D6F-8A32-105A9EAA7A09}" presName="compNode" presStyleCnt="0"/>
      <dgm:spPr/>
    </dgm:pt>
    <dgm:pt modelId="{CDC64BF0-798E-4E25-9986-57205A2EEFFF}" type="pres">
      <dgm:prSet presAssocID="{7FBFA99F-1F49-4D6F-8A32-105A9EAA7A09}" presName="bgRect" presStyleLbl="bgShp" presStyleIdx="1" presStyleCnt="3"/>
      <dgm:spPr/>
    </dgm:pt>
    <dgm:pt modelId="{7045AB07-30B2-4054-97EE-EEF5F7A20A80}" type="pres">
      <dgm:prSet presAssocID="{7FBFA99F-1F49-4D6F-8A32-105A9EAA7A0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EDBB53B-F3AF-4BEC-8FE9-A9C3A48F3ECA}" type="pres">
      <dgm:prSet presAssocID="{7FBFA99F-1F49-4D6F-8A32-105A9EAA7A09}" presName="spaceRect" presStyleCnt="0"/>
      <dgm:spPr/>
    </dgm:pt>
    <dgm:pt modelId="{1B00D866-BB11-4EFD-B4A7-2BA7A19083BF}" type="pres">
      <dgm:prSet presAssocID="{7FBFA99F-1F49-4D6F-8A32-105A9EAA7A09}" presName="parTx" presStyleLbl="revTx" presStyleIdx="1" presStyleCnt="3">
        <dgm:presLayoutVars>
          <dgm:chMax val="0"/>
          <dgm:chPref val="0"/>
        </dgm:presLayoutVars>
      </dgm:prSet>
      <dgm:spPr/>
    </dgm:pt>
    <dgm:pt modelId="{1E0618A9-6001-4A1C-970B-9B2AA44F0A7F}" type="pres">
      <dgm:prSet presAssocID="{6EEAA181-F1EA-416C-BD95-29B51134A3D3}" presName="sibTrans" presStyleCnt="0"/>
      <dgm:spPr/>
    </dgm:pt>
    <dgm:pt modelId="{F4132DC4-5F2C-45FA-BA52-D53B5778569B}" type="pres">
      <dgm:prSet presAssocID="{D8DE1BA0-561A-4265-90E2-3BB5502628F1}" presName="compNode" presStyleCnt="0"/>
      <dgm:spPr/>
    </dgm:pt>
    <dgm:pt modelId="{2A2A676A-59FD-47DF-B02D-A1157D942DC6}" type="pres">
      <dgm:prSet presAssocID="{D8DE1BA0-561A-4265-90E2-3BB5502628F1}" presName="bgRect" presStyleLbl="bgShp" presStyleIdx="2" presStyleCnt="3"/>
      <dgm:spPr/>
    </dgm:pt>
    <dgm:pt modelId="{0A7A46A7-C21C-405D-96DF-0BBA4D63D575}" type="pres">
      <dgm:prSet presAssocID="{D8DE1BA0-561A-4265-90E2-3BB5502628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ck"/>
        </a:ext>
      </dgm:extLst>
    </dgm:pt>
    <dgm:pt modelId="{5DE24D22-7645-414F-89B5-FF567AD64C16}" type="pres">
      <dgm:prSet presAssocID="{D8DE1BA0-561A-4265-90E2-3BB5502628F1}" presName="spaceRect" presStyleCnt="0"/>
      <dgm:spPr/>
    </dgm:pt>
    <dgm:pt modelId="{17E1F2E4-66F6-4AF3-8800-7243771D10F5}" type="pres">
      <dgm:prSet presAssocID="{D8DE1BA0-561A-4265-90E2-3BB5502628F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67B3A09-5931-4D78-A057-263C6718CD33}" type="presOf" srcId="{D8DE1BA0-561A-4265-90E2-3BB5502628F1}" destId="{17E1F2E4-66F6-4AF3-8800-7243771D10F5}" srcOrd="0" destOrd="0" presId="urn:microsoft.com/office/officeart/2018/2/layout/IconVerticalSolidList"/>
    <dgm:cxn modelId="{AD192A40-4C52-47AA-9F04-3B0E3F4DE70E}" type="presOf" srcId="{7FBFA99F-1F49-4D6F-8A32-105A9EAA7A09}" destId="{1B00D866-BB11-4EFD-B4A7-2BA7A19083BF}" srcOrd="0" destOrd="0" presId="urn:microsoft.com/office/officeart/2018/2/layout/IconVerticalSolidList"/>
    <dgm:cxn modelId="{353BCD98-D06E-47F7-8406-8C13A2792136}" srcId="{310BC1E3-5D31-428A-96BF-190989617350}" destId="{7FBFA99F-1F49-4D6F-8A32-105A9EAA7A09}" srcOrd="1" destOrd="0" parTransId="{7CB5DE4E-3F78-4103-98A7-B608C0F705CF}" sibTransId="{6EEAA181-F1EA-416C-BD95-29B51134A3D3}"/>
    <dgm:cxn modelId="{AD254CA3-6A81-4513-AEE0-327C7B083558}" srcId="{310BC1E3-5D31-428A-96BF-190989617350}" destId="{D8DE1BA0-561A-4265-90E2-3BB5502628F1}" srcOrd="2" destOrd="0" parTransId="{84292E70-4963-45AA-9C76-D58A5FC2A9F3}" sibTransId="{D03833E2-CD58-428E-B8DF-238DB6B998AD}"/>
    <dgm:cxn modelId="{2A540DA7-C621-42A9-B1C9-D047D9B68C12}" type="presOf" srcId="{310BC1E3-5D31-428A-96BF-190989617350}" destId="{1C5C3945-7E18-4304-9250-F943B146E48D}" srcOrd="0" destOrd="0" presId="urn:microsoft.com/office/officeart/2018/2/layout/IconVerticalSolidList"/>
    <dgm:cxn modelId="{250D89CC-FAED-452A-9417-DC2F4C381BE5}" type="presOf" srcId="{D59505A9-5A6F-4AEF-82A0-AD5F1912CAAA}" destId="{7AEF2EE3-0BAF-4799-A2CE-389A806CFF98}" srcOrd="0" destOrd="0" presId="urn:microsoft.com/office/officeart/2018/2/layout/IconVerticalSolidList"/>
    <dgm:cxn modelId="{B82373EC-D22A-4C6E-8E4A-EB4BE2A8F021}" srcId="{310BC1E3-5D31-428A-96BF-190989617350}" destId="{D59505A9-5A6F-4AEF-82A0-AD5F1912CAAA}" srcOrd="0" destOrd="0" parTransId="{0E3699A6-23BF-4B5D-AB81-5480BF5E5451}" sibTransId="{20957CC1-C97E-4411-8EBF-93D6ED448D53}"/>
    <dgm:cxn modelId="{35D25007-AEAD-4535-B554-9545173619AF}" type="presParOf" srcId="{1C5C3945-7E18-4304-9250-F943B146E48D}" destId="{B906BEFF-24C2-45F9-A398-56E1BEAF8970}" srcOrd="0" destOrd="0" presId="urn:microsoft.com/office/officeart/2018/2/layout/IconVerticalSolidList"/>
    <dgm:cxn modelId="{FD08852A-8A68-416E-9A36-708C85B5C87A}" type="presParOf" srcId="{B906BEFF-24C2-45F9-A398-56E1BEAF8970}" destId="{342FE04B-8EB7-4CBD-AA7E-A459973FB9D4}" srcOrd="0" destOrd="0" presId="urn:microsoft.com/office/officeart/2018/2/layout/IconVerticalSolidList"/>
    <dgm:cxn modelId="{276B97F0-72B2-4267-8F34-1964CFEC473D}" type="presParOf" srcId="{B906BEFF-24C2-45F9-A398-56E1BEAF8970}" destId="{7F6B8341-4E2D-421F-A5AE-79FF5FA3224E}" srcOrd="1" destOrd="0" presId="urn:microsoft.com/office/officeart/2018/2/layout/IconVerticalSolidList"/>
    <dgm:cxn modelId="{C77CDB7B-F262-419F-B72C-101C5370F5CF}" type="presParOf" srcId="{B906BEFF-24C2-45F9-A398-56E1BEAF8970}" destId="{C58530D2-C98B-4BF2-BC5D-A854DE3661C6}" srcOrd="2" destOrd="0" presId="urn:microsoft.com/office/officeart/2018/2/layout/IconVerticalSolidList"/>
    <dgm:cxn modelId="{F9D3E6F3-26CC-4688-AFB8-EB6C9DE52E40}" type="presParOf" srcId="{B906BEFF-24C2-45F9-A398-56E1BEAF8970}" destId="{7AEF2EE3-0BAF-4799-A2CE-389A806CFF98}" srcOrd="3" destOrd="0" presId="urn:microsoft.com/office/officeart/2018/2/layout/IconVerticalSolidList"/>
    <dgm:cxn modelId="{96191DB1-42F7-4445-8536-872E1ED9C19E}" type="presParOf" srcId="{1C5C3945-7E18-4304-9250-F943B146E48D}" destId="{07193BF1-89CE-4055-8350-1BA492F0AD62}" srcOrd="1" destOrd="0" presId="urn:microsoft.com/office/officeart/2018/2/layout/IconVerticalSolidList"/>
    <dgm:cxn modelId="{322E521A-0344-4279-94C9-1BFC1A6A3A29}" type="presParOf" srcId="{1C5C3945-7E18-4304-9250-F943B146E48D}" destId="{5F7DD613-2AA5-4E90-80D8-91E121E71FD8}" srcOrd="2" destOrd="0" presId="urn:microsoft.com/office/officeart/2018/2/layout/IconVerticalSolidList"/>
    <dgm:cxn modelId="{49194C41-9125-433A-9B08-DCD511A0FDD7}" type="presParOf" srcId="{5F7DD613-2AA5-4E90-80D8-91E121E71FD8}" destId="{CDC64BF0-798E-4E25-9986-57205A2EEFFF}" srcOrd="0" destOrd="0" presId="urn:microsoft.com/office/officeart/2018/2/layout/IconVerticalSolidList"/>
    <dgm:cxn modelId="{75022D70-B65B-4942-89BE-473BBD4AC5E0}" type="presParOf" srcId="{5F7DD613-2AA5-4E90-80D8-91E121E71FD8}" destId="{7045AB07-30B2-4054-97EE-EEF5F7A20A80}" srcOrd="1" destOrd="0" presId="urn:microsoft.com/office/officeart/2018/2/layout/IconVerticalSolidList"/>
    <dgm:cxn modelId="{1A0FFD0C-5C88-42CD-BA5E-5D2B4155F765}" type="presParOf" srcId="{5F7DD613-2AA5-4E90-80D8-91E121E71FD8}" destId="{7EDBB53B-F3AF-4BEC-8FE9-A9C3A48F3ECA}" srcOrd="2" destOrd="0" presId="urn:microsoft.com/office/officeart/2018/2/layout/IconVerticalSolidList"/>
    <dgm:cxn modelId="{2F01D38A-03ED-49EB-B0FC-CB28FDE15FF2}" type="presParOf" srcId="{5F7DD613-2AA5-4E90-80D8-91E121E71FD8}" destId="{1B00D866-BB11-4EFD-B4A7-2BA7A19083BF}" srcOrd="3" destOrd="0" presId="urn:microsoft.com/office/officeart/2018/2/layout/IconVerticalSolidList"/>
    <dgm:cxn modelId="{8427CD24-9BBB-4CD7-94FB-7D3F27698E6B}" type="presParOf" srcId="{1C5C3945-7E18-4304-9250-F943B146E48D}" destId="{1E0618A9-6001-4A1C-970B-9B2AA44F0A7F}" srcOrd="3" destOrd="0" presId="urn:microsoft.com/office/officeart/2018/2/layout/IconVerticalSolidList"/>
    <dgm:cxn modelId="{D599CD03-2EC2-4D09-9E83-10BE3CFFF866}" type="presParOf" srcId="{1C5C3945-7E18-4304-9250-F943B146E48D}" destId="{F4132DC4-5F2C-45FA-BA52-D53B5778569B}" srcOrd="4" destOrd="0" presId="urn:microsoft.com/office/officeart/2018/2/layout/IconVerticalSolidList"/>
    <dgm:cxn modelId="{34457B10-9F98-423A-924C-E6C340D2C1E2}" type="presParOf" srcId="{F4132DC4-5F2C-45FA-BA52-D53B5778569B}" destId="{2A2A676A-59FD-47DF-B02D-A1157D942DC6}" srcOrd="0" destOrd="0" presId="urn:microsoft.com/office/officeart/2018/2/layout/IconVerticalSolidList"/>
    <dgm:cxn modelId="{A3850977-B831-4566-A269-6CF67F0C625A}" type="presParOf" srcId="{F4132DC4-5F2C-45FA-BA52-D53B5778569B}" destId="{0A7A46A7-C21C-405D-96DF-0BBA4D63D575}" srcOrd="1" destOrd="0" presId="urn:microsoft.com/office/officeart/2018/2/layout/IconVerticalSolidList"/>
    <dgm:cxn modelId="{CDF5B51C-750A-400C-A44F-5AEFAA242C0A}" type="presParOf" srcId="{F4132DC4-5F2C-45FA-BA52-D53B5778569B}" destId="{5DE24D22-7645-414F-89B5-FF567AD64C16}" srcOrd="2" destOrd="0" presId="urn:microsoft.com/office/officeart/2018/2/layout/IconVerticalSolidList"/>
    <dgm:cxn modelId="{CA6196FF-9E7F-4424-9FB4-24E641140FD2}" type="presParOf" srcId="{F4132DC4-5F2C-45FA-BA52-D53B5778569B}" destId="{17E1F2E4-66F6-4AF3-8800-7243771D10F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621EEA-E32C-4F61-9D64-D8762F7193D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7C0511-72FB-4C5D-97E7-6B82F0D23A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Cities collect thousands of sensor events every day but rarely analyze them.</a:t>
          </a:r>
        </a:p>
      </dgm:t>
    </dgm:pt>
    <dgm:pt modelId="{F9D8F8F8-3B35-448B-85D5-95678F2B84E1}" type="parTrans" cxnId="{705A3DAA-0330-43B0-B3BA-DE8AEE115A43}">
      <dgm:prSet/>
      <dgm:spPr/>
      <dgm:t>
        <a:bodyPr/>
        <a:lstStyle/>
        <a:p>
          <a:endParaRPr lang="en-US"/>
        </a:p>
      </dgm:t>
    </dgm:pt>
    <dgm:pt modelId="{F1433D65-EDAE-48BF-B263-75F81B8C97E7}" type="sibTrans" cxnId="{705A3DAA-0330-43B0-B3BA-DE8AEE115A43}">
      <dgm:prSet/>
      <dgm:spPr/>
      <dgm:t>
        <a:bodyPr/>
        <a:lstStyle/>
        <a:p>
          <a:endParaRPr lang="en-US"/>
        </a:p>
      </dgm:t>
    </dgm:pt>
    <dgm:pt modelId="{50688F6B-B836-4D3D-B6B4-2B913CB414C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data-driven platform can provide prediction, planning, and operational efficiency.</a:t>
          </a:r>
        </a:p>
      </dgm:t>
    </dgm:pt>
    <dgm:pt modelId="{25A19882-86FA-4A54-A017-D20D672D2144}" type="parTrans" cxnId="{40C3606E-3B3F-4F38-9787-6D9D78E28026}">
      <dgm:prSet/>
      <dgm:spPr/>
      <dgm:t>
        <a:bodyPr/>
        <a:lstStyle/>
        <a:p>
          <a:endParaRPr lang="en-US"/>
        </a:p>
      </dgm:t>
    </dgm:pt>
    <dgm:pt modelId="{F69C1AA9-E9BE-46EF-A412-2B1C479CFDFC}" type="sibTrans" cxnId="{40C3606E-3B3F-4F38-9787-6D9D78E28026}">
      <dgm:prSet/>
      <dgm:spPr/>
      <dgm:t>
        <a:bodyPr/>
        <a:lstStyle/>
        <a:p>
          <a:endParaRPr lang="en-US"/>
        </a:p>
      </dgm:t>
    </dgm:pt>
    <dgm:pt modelId="{6878939D-E1F0-4725-811A-BB2CCE7040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Insight-driven parking decisions improve flow, compliance, and urban mobility.</a:t>
          </a:r>
        </a:p>
      </dgm:t>
    </dgm:pt>
    <dgm:pt modelId="{B7FF0FFD-AB3B-4548-807D-BDFD5D04C340}" type="parTrans" cxnId="{994CBC84-E6D2-4970-B2BD-B45FC59712CE}">
      <dgm:prSet/>
      <dgm:spPr/>
      <dgm:t>
        <a:bodyPr/>
        <a:lstStyle/>
        <a:p>
          <a:endParaRPr lang="en-US"/>
        </a:p>
      </dgm:t>
    </dgm:pt>
    <dgm:pt modelId="{295AAE6C-53A0-4746-ABFE-6E2989058C4B}" type="sibTrans" cxnId="{994CBC84-E6D2-4970-B2BD-B45FC59712CE}">
      <dgm:prSet/>
      <dgm:spPr/>
      <dgm:t>
        <a:bodyPr/>
        <a:lstStyle/>
        <a:p>
          <a:endParaRPr lang="en-US"/>
        </a:p>
      </dgm:t>
    </dgm:pt>
    <dgm:pt modelId="{1FD322B6-3281-4743-B7B8-3B49E541389A}" type="pres">
      <dgm:prSet presAssocID="{76621EEA-E32C-4F61-9D64-D8762F7193D9}" presName="root" presStyleCnt="0">
        <dgm:presLayoutVars>
          <dgm:dir/>
          <dgm:resizeHandles val="exact"/>
        </dgm:presLayoutVars>
      </dgm:prSet>
      <dgm:spPr/>
    </dgm:pt>
    <dgm:pt modelId="{5F0B48A2-E139-475F-BAB5-2CE000DF2296}" type="pres">
      <dgm:prSet presAssocID="{0D7C0511-72FB-4C5D-97E7-6B82F0D23AB0}" presName="compNode" presStyleCnt="0"/>
      <dgm:spPr/>
    </dgm:pt>
    <dgm:pt modelId="{1E6CA9AC-3D8E-4D64-B0BF-B22ED993E849}" type="pres">
      <dgm:prSet presAssocID="{0D7C0511-72FB-4C5D-97E7-6B82F0D23AB0}" presName="bgRect" presStyleLbl="bgShp" presStyleIdx="0" presStyleCnt="3"/>
      <dgm:spPr/>
    </dgm:pt>
    <dgm:pt modelId="{64567208-0652-45DD-9129-8DFFB825EACC}" type="pres">
      <dgm:prSet presAssocID="{0D7C0511-72FB-4C5D-97E7-6B82F0D23AB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49318D14-4186-406F-83EF-DAE08A7DCC2A}" type="pres">
      <dgm:prSet presAssocID="{0D7C0511-72FB-4C5D-97E7-6B82F0D23AB0}" presName="spaceRect" presStyleCnt="0"/>
      <dgm:spPr/>
    </dgm:pt>
    <dgm:pt modelId="{7F32E3FA-66B8-439A-87B4-B48AF5E6A2B3}" type="pres">
      <dgm:prSet presAssocID="{0D7C0511-72FB-4C5D-97E7-6B82F0D23AB0}" presName="parTx" presStyleLbl="revTx" presStyleIdx="0" presStyleCnt="3">
        <dgm:presLayoutVars>
          <dgm:chMax val="0"/>
          <dgm:chPref val="0"/>
        </dgm:presLayoutVars>
      </dgm:prSet>
      <dgm:spPr/>
    </dgm:pt>
    <dgm:pt modelId="{BC349CB7-AD97-4FA1-8C2C-D6C1FD78CC2B}" type="pres">
      <dgm:prSet presAssocID="{F1433D65-EDAE-48BF-B263-75F81B8C97E7}" presName="sibTrans" presStyleCnt="0"/>
      <dgm:spPr/>
    </dgm:pt>
    <dgm:pt modelId="{8A5C56BD-D59D-4288-B211-DF27E67D8841}" type="pres">
      <dgm:prSet presAssocID="{50688F6B-B836-4D3D-B6B4-2B913CB414CC}" presName="compNode" presStyleCnt="0"/>
      <dgm:spPr/>
    </dgm:pt>
    <dgm:pt modelId="{AE36E399-DCC4-43EB-B32B-335308FCBEE7}" type="pres">
      <dgm:prSet presAssocID="{50688F6B-B836-4D3D-B6B4-2B913CB414CC}" presName="bgRect" presStyleLbl="bgShp" presStyleIdx="1" presStyleCnt="3"/>
      <dgm:spPr/>
    </dgm:pt>
    <dgm:pt modelId="{3A91B4AE-9EAB-4119-B3B2-5D75CF42B106}" type="pres">
      <dgm:prSet presAssocID="{50688F6B-B836-4D3D-B6B4-2B913CB414C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D4EFDA94-8F6F-43ED-9192-16AAE597DAB1}" type="pres">
      <dgm:prSet presAssocID="{50688F6B-B836-4D3D-B6B4-2B913CB414CC}" presName="spaceRect" presStyleCnt="0"/>
      <dgm:spPr/>
    </dgm:pt>
    <dgm:pt modelId="{5D630186-F482-44E8-A2D3-EA695420C6B8}" type="pres">
      <dgm:prSet presAssocID="{50688F6B-B836-4D3D-B6B4-2B913CB414CC}" presName="parTx" presStyleLbl="revTx" presStyleIdx="1" presStyleCnt="3">
        <dgm:presLayoutVars>
          <dgm:chMax val="0"/>
          <dgm:chPref val="0"/>
        </dgm:presLayoutVars>
      </dgm:prSet>
      <dgm:spPr/>
    </dgm:pt>
    <dgm:pt modelId="{52A8113B-E4E2-4075-8233-B05FC588497F}" type="pres">
      <dgm:prSet presAssocID="{F69C1AA9-E9BE-46EF-A412-2B1C479CFDFC}" presName="sibTrans" presStyleCnt="0"/>
      <dgm:spPr/>
    </dgm:pt>
    <dgm:pt modelId="{E3C7EE49-76E7-4E6A-88F9-5D15AC02FA8C}" type="pres">
      <dgm:prSet presAssocID="{6878939D-E1F0-4725-811A-BB2CCE704009}" presName="compNode" presStyleCnt="0"/>
      <dgm:spPr/>
    </dgm:pt>
    <dgm:pt modelId="{C7D9711F-D67E-4E45-AF2A-56F5AA76F403}" type="pres">
      <dgm:prSet presAssocID="{6878939D-E1F0-4725-811A-BB2CCE704009}" presName="bgRect" presStyleLbl="bgShp" presStyleIdx="2" presStyleCnt="3"/>
      <dgm:spPr/>
    </dgm:pt>
    <dgm:pt modelId="{02BCE5C1-983A-4FEF-B3F6-48F40A17666E}" type="pres">
      <dgm:prSet presAssocID="{6878939D-E1F0-4725-811A-BB2CCE70400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205FA805-ABEA-463D-BD0E-035FA25B3E43}" type="pres">
      <dgm:prSet presAssocID="{6878939D-E1F0-4725-811A-BB2CCE704009}" presName="spaceRect" presStyleCnt="0"/>
      <dgm:spPr/>
    </dgm:pt>
    <dgm:pt modelId="{D520CEF6-D762-42F0-995F-606CE0C442B8}" type="pres">
      <dgm:prSet presAssocID="{6878939D-E1F0-4725-811A-BB2CCE70400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BBA8738-3CBE-4875-BC0E-91BB5DA94744}" type="presOf" srcId="{76621EEA-E32C-4F61-9D64-D8762F7193D9}" destId="{1FD322B6-3281-4743-B7B8-3B49E541389A}" srcOrd="0" destOrd="0" presId="urn:microsoft.com/office/officeart/2018/2/layout/IconVerticalSolidList"/>
    <dgm:cxn modelId="{C00FBF43-A4FB-4B5B-83C8-6328976B2219}" type="presOf" srcId="{0D7C0511-72FB-4C5D-97E7-6B82F0D23AB0}" destId="{7F32E3FA-66B8-439A-87B4-B48AF5E6A2B3}" srcOrd="0" destOrd="0" presId="urn:microsoft.com/office/officeart/2018/2/layout/IconVerticalSolidList"/>
    <dgm:cxn modelId="{40C3606E-3B3F-4F38-9787-6D9D78E28026}" srcId="{76621EEA-E32C-4F61-9D64-D8762F7193D9}" destId="{50688F6B-B836-4D3D-B6B4-2B913CB414CC}" srcOrd="1" destOrd="0" parTransId="{25A19882-86FA-4A54-A017-D20D672D2144}" sibTransId="{F69C1AA9-E9BE-46EF-A412-2B1C479CFDFC}"/>
    <dgm:cxn modelId="{994CBC84-E6D2-4970-B2BD-B45FC59712CE}" srcId="{76621EEA-E32C-4F61-9D64-D8762F7193D9}" destId="{6878939D-E1F0-4725-811A-BB2CCE704009}" srcOrd="2" destOrd="0" parTransId="{B7FF0FFD-AB3B-4548-807D-BDFD5D04C340}" sibTransId="{295AAE6C-53A0-4746-ABFE-6E2989058C4B}"/>
    <dgm:cxn modelId="{705A3DAA-0330-43B0-B3BA-DE8AEE115A43}" srcId="{76621EEA-E32C-4F61-9D64-D8762F7193D9}" destId="{0D7C0511-72FB-4C5D-97E7-6B82F0D23AB0}" srcOrd="0" destOrd="0" parTransId="{F9D8F8F8-3B35-448B-85D5-95678F2B84E1}" sibTransId="{F1433D65-EDAE-48BF-B263-75F81B8C97E7}"/>
    <dgm:cxn modelId="{B5A14CD9-AE13-4768-8269-20547AB952B0}" type="presOf" srcId="{6878939D-E1F0-4725-811A-BB2CCE704009}" destId="{D520CEF6-D762-42F0-995F-606CE0C442B8}" srcOrd="0" destOrd="0" presId="urn:microsoft.com/office/officeart/2018/2/layout/IconVerticalSolidList"/>
    <dgm:cxn modelId="{EDD12CF8-026C-46A3-BDEC-583B6951661D}" type="presOf" srcId="{50688F6B-B836-4D3D-B6B4-2B913CB414CC}" destId="{5D630186-F482-44E8-A2D3-EA695420C6B8}" srcOrd="0" destOrd="0" presId="urn:microsoft.com/office/officeart/2018/2/layout/IconVerticalSolidList"/>
    <dgm:cxn modelId="{101FF8D6-C884-4C8D-B5FC-89F13BCF50A6}" type="presParOf" srcId="{1FD322B6-3281-4743-B7B8-3B49E541389A}" destId="{5F0B48A2-E139-475F-BAB5-2CE000DF2296}" srcOrd="0" destOrd="0" presId="urn:microsoft.com/office/officeart/2018/2/layout/IconVerticalSolidList"/>
    <dgm:cxn modelId="{6824A62E-C53F-4E95-A80F-B5B2FF4B53EE}" type="presParOf" srcId="{5F0B48A2-E139-475F-BAB5-2CE000DF2296}" destId="{1E6CA9AC-3D8E-4D64-B0BF-B22ED993E849}" srcOrd="0" destOrd="0" presId="urn:microsoft.com/office/officeart/2018/2/layout/IconVerticalSolidList"/>
    <dgm:cxn modelId="{E779504C-E630-490A-80C3-415F831DCFD4}" type="presParOf" srcId="{5F0B48A2-E139-475F-BAB5-2CE000DF2296}" destId="{64567208-0652-45DD-9129-8DFFB825EACC}" srcOrd="1" destOrd="0" presId="urn:microsoft.com/office/officeart/2018/2/layout/IconVerticalSolidList"/>
    <dgm:cxn modelId="{D3A4C75E-56D8-4BE4-A00F-87CD8722A4C5}" type="presParOf" srcId="{5F0B48A2-E139-475F-BAB5-2CE000DF2296}" destId="{49318D14-4186-406F-83EF-DAE08A7DCC2A}" srcOrd="2" destOrd="0" presId="urn:microsoft.com/office/officeart/2018/2/layout/IconVerticalSolidList"/>
    <dgm:cxn modelId="{64A0EC03-7BF2-48C5-93C3-B9EBE294CAAC}" type="presParOf" srcId="{5F0B48A2-E139-475F-BAB5-2CE000DF2296}" destId="{7F32E3FA-66B8-439A-87B4-B48AF5E6A2B3}" srcOrd="3" destOrd="0" presId="urn:microsoft.com/office/officeart/2018/2/layout/IconVerticalSolidList"/>
    <dgm:cxn modelId="{39ABF1A6-E5BF-48FB-9266-843FDC4788E5}" type="presParOf" srcId="{1FD322B6-3281-4743-B7B8-3B49E541389A}" destId="{BC349CB7-AD97-4FA1-8C2C-D6C1FD78CC2B}" srcOrd="1" destOrd="0" presId="urn:microsoft.com/office/officeart/2018/2/layout/IconVerticalSolidList"/>
    <dgm:cxn modelId="{8812F77C-D87C-4D8F-AD89-6A9480178CBA}" type="presParOf" srcId="{1FD322B6-3281-4743-B7B8-3B49E541389A}" destId="{8A5C56BD-D59D-4288-B211-DF27E67D8841}" srcOrd="2" destOrd="0" presId="urn:microsoft.com/office/officeart/2018/2/layout/IconVerticalSolidList"/>
    <dgm:cxn modelId="{F4D55249-7A7D-4845-87D1-8CFB1D69A98A}" type="presParOf" srcId="{8A5C56BD-D59D-4288-B211-DF27E67D8841}" destId="{AE36E399-DCC4-43EB-B32B-335308FCBEE7}" srcOrd="0" destOrd="0" presId="urn:microsoft.com/office/officeart/2018/2/layout/IconVerticalSolidList"/>
    <dgm:cxn modelId="{642AA373-B46F-49FD-80B1-19E750E3B656}" type="presParOf" srcId="{8A5C56BD-D59D-4288-B211-DF27E67D8841}" destId="{3A91B4AE-9EAB-4119-B3B2-5D75CF42B106}" srcOrd="1" destOrd="0" presId="urn:microsoft.com/office/officeart/2018/2/layout/IconVerticalSolidList"/>
    <dgm:cxn modelId="{9A4B80F7-4901-4DED-A2CA-1D8FCA68DB35}" type="presParOf" srcId="{8A5C56BD-D59D-4288-B211-DF27E67D8841}" destId="{D4EFDA94-8F6F-43ED-9192-16AAE597DAB1}" srcOrd="2" destOrd="0" presId="urn:microsoft.com/office/officeart/2018/2/layout/IconVerticalSolidList"/>
    <dgm:cxn modelId="{4A938BA7-F3A4-438D-AB97-EF1BFFEFF55E}" type="presParOf" srcId="{8A5C56BD-D59D-4288-B211-DF27E67D8841}" destId="{5D630186-F482-44E8-A2D3-EA695420C6B8}" srcOrd="3" destOrd="0" presId="urn:microsoft.com/office/officeart/2018/2/layout/IconVerticalSolidList"/>
    <dgm:cxn modelId="{9A19FE2B-1C1A-4B93-9F94-7A6505ADAD2A}" type="presParOf" srcId="{1FD322B6-3281-4743-B7B8-3B49E541389A}" destId="{52A8113B-E4E2-4075-8233-B05FC588497F}" srcOrd="3" destOrd="0" presId="urn:microsoft.com/office/officeart/2018/2/layout/IconVerticalSolidList"/>
    <dgm:cxn modelId="{232698FE-4561-41DF-8565-337E22B5F7C0}" type="presParOf" srcId="{1FD322B6-3281-4743-B7B8-3B49E541389A}" destId="{E3C7EE49-76E7-4E6A-88F9-5D15AC02FA8C}" srcOrd="4" destOrd="0" presId="urn:microsoft.com/office/officeart/2018/2/layout/IconVerticalSolidList"/>
    <dgm:cxn modelId="{8C2E2364-4AB4-4153-80ED-A3A18AA43D9B}" type="presParOf" srcId="{E3C7EE49-76E7-4E6A-88F9-5D15AC02FA8C}" destId="{C7D9711F-D67E-4E45-AF2A-56F5AA76F403}" srcOrd="0" destOrd="0" presId="urn:microsoft.com/office/officeart/2018/2/layout/IconVerticalSolidList"/>
    <dgm:cxn modelId="{036B1D1F-429C-4EFE-83E9-44668BC9FDAB}" type="presParOf" srcId="{E3C7EE49-76E7-4E6A-88F9-5D15AC02FA8C}" destId="{02BCE5C1-983A-4FEF-B3F6-48F40A17666E}" srcOrd="1" destOrd="0" presId="urn:microsoft.com/office/officeart/2018/2/layout/IconVerticalSolidList"/>
    <dgm:cxn modelId="{E2879BE4-C195-4014-AF80-E9C70E349CBB}" type="presParOf" srcId="{E3C7EE49-76E7-4E6A-88F9-5D15AC02FA8C}" destId="{205FA805-ABEA-463D-BD0E-035FA25B3E43}" srcOrd="2" destOrd="0" presId="urn:microsoft.com/office/officeart/2018/2/layout/IconVerticalSolidList"/>
    <dgm:cxn modelId="{B8FE6A6F-7DDF-4E93-9842-9F6DF1516D05}" type="presParOf" srcId="{E3C7EE49-76E7-4E6A-88F9-5D15AC02FA8C}" destId="{D520CEF6-D762-42F0-995F-606CE0C442B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196DDA-FD05-4AAD-A021-30BDA941E6A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82EE75-7956-4600-8DB3-CBDE02DEA31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 complete Spark-based analytics and prediction system that:</a:t>
          </a:r>
        </a:p>
      </dgm:t>
    </dgm:pt>
    <dgm:pt modelId="{9D78E36C-49F1-49E9-A9DF-27313624B2D9}" type="parTrans" cxnId="{25F312E6-3F7A-47D6-94F7-65BC1A64AE43}">
      <dgm:prSet/>
      <dgm:spPr/>
      <dgm:t>
        <a:bodyPr/>
        <a:lstStyle/>
        <a:p>
          <a:endParaRPr lang="en-US"/>
        </a:p>
      </dgm:t>
    </dgm:pt>
    <dgm:pt modelId="{8F4FFC15-FCA9-45D8-87E1-42E84EC35239}" type="sibTrans" cxnId="{25F312E6-3F7A-47D6-94F7-65BC1A64AE43}">
      <dgm:prSet/>
      <dgm:spPr/>
      <dgm:t>
        <a:bodyPr/>
        <a:lstStyle/>
        <a:p>
          <a:endParaRPr lang="en-US"/>
        </a:p>
      </dgm:t>
    </dgm:pt>
    <dgm:pt modelId="{D5AC930C-C868-497C-98AD-5F5A6D7A29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• Transforms raw sensor data into actionable insights</a:t>
          </a:r>
        </a:p>
      </dgm:t>
    </dgm:pt>
    <dgm:pt modelId="{79AA94E4-1620-4281-9C5A-B71E709D896E}" type="parTrans" cxnId="{856ABF38-AB16-475D-8FF5-97EC633502EE}">
      <dgm:prSet/>
      <dgm:spPr/>
      <dgm:t>
        <a:bodyPr/>
        <a:lstStyle/>
        <a:p>
          <a:endParaRPr lang="en-US"/>
        </a:p>
      </dgm:t>
    </dgm:pt>
    <dgm:pt modelId="{6B629260-1459-4174-8604-E6DE44AC7AE7}" type="sibTrans" cxnId="{856ABF38-AB16-475D-8FF5-97EC633502EE}">
      <dgm:prSet/>
      <dgm:spPr/>
      <dgm:t>
        <a:bodyPr/>
        <a:lstStyle/>
        <a:p>
          <a:endParaRPr lang="en-US"/>
        </a:p>
      </dgm:t>
    </dgm:pt>
    <dgm:pt modelId="{B1FCFDB7-85FF-4A58-A2F4-C04C499198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• Predicts future occupancy</a:t>
          </a:r>
        </a:p>
      </dgm:t>
    </dgm:pt>
    <dgm:pt modelId="{67D7D6FD-BBF9-47F9-983A-3A37416113D8}" type="parTrans" cxnId="{1858F45B-C1E9-4D2C-9855-D6855ABEE70C}">
      <dgm:prSet/>
      <dgm:spPr/>
      <dgm:t>
        <a:bodyPr/>
        <a:lstStyle/>
        <a:p>
          <a:endParaRPr lang="en-US"/>
        </a:p>
      </dgm:t>
    </dgm:pt>
    <dgm:pt modelId="{36DBC554-C42D-48A8-A735-A41060AB6076}" type="sibTrans" cxnId="{1858F45B-C1E9-4D2C-9855-D6855ABEE70C}">
      <dgm:prSet/>
      <dgm:spPr/>
      <dgm:t>
        <a:bodyPr/>
        <a:lstStyle/>
        <a:p>
          <a:endParaRPr lang="en-US"/>
        </a:p>
      </dgm:t>
    </dgm:pt>
    <dgm:pt modelId="{A2C1485D-082D-40BC-97D1-19A313BAF5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• Identifies violation hotspots</a:t>
          </a:r>
        </a:p>
      </dgm:t>
    </dgm:pt>
    <dgm:pt modelId="{A9AA4A44-F904-4479-A3DB-0A225AFEF3DA}" type="parTrans" cxnId="{55F9330A-291B-4EFD-906E-0BD0BFF2E4E2}">
      <dgm:prSet/>
      <dgm:spPr/>
      <dgm:t>
        <a:bodyPr/>
        <a:lstStyle/>
        <a:p>
          <a:endParaRPr lang="en-US"/>
        </a:p>
      </dgm:t>
    </dgm:pt>
    <dgm:pt modelId="{5ED4068A-B695-481E-BFDD-69C05226D1BE}" type="sibTrans" cxnId="{55F9330A-291B-4EFD-906E-0BD0BFF2E4E2}">
      <dgm:prSet/>
      <dgm:spPr/>
      <dgm:t>
        <a:bodyPr/>
        <a:lstStyle/>
        <a:p>
          <a:endParaRPr lang="en-US"/>
        </a:p>
      </dgm:t>
    </dgm:pt>
    <dgm:pt modelId="{FD0F7232-1F19-45B3-9797-D7D4EB7387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Visualizes trends in an interactive dashboard</a:t>
          </a:r>
        </a:p>
      </dgm:t>
    </dgm:pt>
    <dgm:pt modelId="{C4952E47-8083-408D-BE79-35E860344969}" type="parTrans" cxnId="{3C11117E-F2E3-4040-BCDA-0787C0EFC5A6}">
      <dgm:prSet/>
      <dgm:spPr/>
      <dgm:t>
        <a:bodyPr/>
        <a:lstStyle/>
        <a:p>
          <a:endParaRPr lang="en-US"/>
        </a:p>
      </dgm:t>
    </dgm:pt>
    <dgm:pt modelId="{5316AC0B-BE0E-435C-96AC-A271C1770E0F}" type="sibTrans" cxnId="{3C11117E-F2E3-4040-BCDA-0787C0EFC5A6}">
      <dgm:prSet/>
      <dgm:spPr/>
      <dgm:t>
        <a:bodyPr/>
        <a:lstStyle/>
        <a:p>
          <a:endParaRPr lang="en-US"/>
        </a:p>
      </dgm:t>
    </dgm:pt>
    <dgm:pt modelId="{5F4568C6-4AA6-4954-946F-5747848F9673}" type="pres">
      <dgm:prSet presAssocID="{22196DDA-FD05-4AAD-A021-30BDA941E6A5}" presName="root" presStyleCnt="0">
        <dgm:presLayoutVars>
          <dgm:dir/>
          <dgm:resizeHandles val="exact"/>
        </dgm:presLayoutVars>
      </dgm:prSet>
      <dgm:spPr/>
    </dgm:pt>
    <dgm:pt modelId="{A286D695-6BFB-42BE-8B74-AE14EB235AAA}" type="pres">
      <dgm:prSet presAssocID="{8282EE75-7956-4600-8DB3-CBDE02DEA318}" presName="compNode" presStyleCnt="0"/>
      <dgm:spPr/>
    </dgm:pt>
    <dgm:pt modelId="{5C596E5F-5173-4565-A542-5D8F3F7E4465}" type="pres">
      <dgm:prSet presAssocID="{8282EE75-7956-4600-8DB3-CBDE02DEA318}" presName="bgRect" presStyleLbl="bgShp" presStyleIdx="0" presStyleCnt="5"/>
      <dgm:spPr/>
    </dgm:pt>
    <dgm:pt modelId="{5563A6BD-6540-4BC8-8DD2-B39CACDEF891}" type="pres">
      <dgm:prSet presAssocID="{8282EE75-7956-4600-8DB3-CBDE02DEA31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arkler"/>
        </a:ext>
      </dgm:extLst>
    </dgm:pt>
    <dgm:pt modelId="{3EFC2521-4599-44C1-9477-77B61F8A9831}" type="pres">
      <dgm:prSet presAssocID="{8282EE75-7956-4600-8DB3-CBDE02DEA318}" presName="spaceRect" presStyleCnt="0"/>
      <dgm:spPr/>
    </dgm:pt>
    <dgm:pt modelId="{0B1CCFCE-79E1-44D1-BC82-EA285CCA44ED}" type="pres">
      <dgm:prSet presAssocID="{8282EE75-7956-4600-8DB3-CBDE02DEA318}" presName="parTx" presStyleLbl="revTx" presStyleIdx="0" presStyleCnt="5">
        <dgm:presLayoutVars>
          <dgm:chMax val="0"/>
          <dgm:chPref val="0"/>
        </dgm:presLayoutVars>
      </dgm:prSet>
      <dgm:spPr/>
    </dgm:pt>
    <dgm:pt modelId="{8292137F-C570-4DC4-8E28-24DBD185FF34}" type="pres">
      <dgm:prSet presAssocID="{8F4FFC15-FCA9-45D8-87E1-42E84EC35239}" presName="sibTrans" presStyleCnt="0"/>
      <dgm:spPr/>
    </dgm:pt>
    <dgm:pt modelId="{44B070B6-140E-4967-9F62-FAE22165278B}" type="pres">
      <dgm:prSet presAssocID="{D5AC930C-C868-497C-98AD-5F5A6D7A29FC}" presName="compNode" presStyleCnt="0"/>
      <dgm:spPr/>
    </dgm:pt>
    <dgm:pt modelId="{5BC6E100-F5F1-4297-B182-0B4816AC269C}" type="pres">
      <dgm:prSet presAssocID="{D5AC930C-C868-497C-98AD-5F5A6D7A29FC}" presName="bgRect" presStyleLbl="bgShp" presStyleIdx="1" presStyleCnt="5"/>
      <dgm:spPr/>
    </dgm:pt>
    <dgm:pt modelId="{F2275ACF-3ACB-4A39-94DE-B3B2366F34F0}" type="pres">
      <dgm:prSet presAssocID="{D5AC930C-C868-497C-98AD-5F5A6D7A29F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FC79044D-345B-46F1-8E68-FDCD0E66AE64}" type="pres">
      <dgm:prSet presAssocID="{D5AC930C-C868-497C-98AD-5F5A6D7A29FC}" presName="spaceRect" presStyleCnt="0"/>
      <dgm:spPr/>
    </dgm:pt>
    <dgm:pt modelId="{58405F09-3262-47C1-AB53-37D73AE18605}" type="pres">
      <dgm:prSet presAssocID="{D5AC930C-C868-497C-98AD-5F5A6D7A29FC}" presName="parTx" presStyleLbl="revTx" presStyleIdx="1" presStyleCnt="5">
        <dgm:presLayoutVars>
          <dgm:chMax val="0"/>
          <dgm:chPref val="0"/>
        </dgm:presLayoutVars>
      </dgm:prSet>
      <dgm:spPr/>
    </dgm:pt>
    <dgm:pt modelId="{F2BD662C-B609-4389-A948-45942FFA5517}" type="pres">
      <dgm:prSet presAssocID="{6B629260-1459-4174-8604-E6DE44AC7AE7}" presName="sibTrans" presStyleCnt="0"/>
      <dgm:spPr/>
    </dgm:pt>
    <dgm:pt modelId="{BC66CF35-0193-48BC-890A-B7BA218B5BF4}" type="pres">
      <dgm:prSet presAssocID="{B1FCFDB7-85FF-4A58-A2F4-C04C499198F1}" presName="compNode" presStyleCnt="0"/>
      <dgm:spPr/>
    </dgm:pt>
    <dgm:pt modelId="{241C816A-28ED-480F-9A61-419A93F4DF4C}" type="pres">
      <dgm:prSet presAssocID="{B1FCFDB7-85FF-4A58-A2F4-C04C499198F1}" presName="bgRect" presStyleLbl="bgShp" presStyleIdx="2" presStyleCnt="5"/>
      <dgm:spPr/>
    </dgm:pt>
    <dgm:pt modelId="{AAD102F6-252D-4225-96B6-77D45D1E4177}" type="pres">
      <dgm:prSet presAssocID="{B1FCFDB7-85FF-4A58-A2F4-C04C499198F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7CF3AD81-AEC2-4B50-B3AD-07248BEEB79B}" type="pres">
      <dgm:prSet presAssocID="{B1FCFDB7-85FF-4A58-A2F4-C04C499198F1}" presName="spaceRect" presStyleCnt="0"/>
      <dgm:spPr/>
    </dgm:pt>
    <dgm:pt modelId="{6C1C4808-B0C2-4C84-957E-6DE3A6E12DAF}" type="pres">
      <dgm:prSet presAssocID="{B1FCFDB7-85FF-4A58-A2F4-C04C499198F1}" presName="parTx" presStyleLbl="revTx" presStyleIdx="2" presStyleCnt="5">
        <dgm:presLayoutVars>
          <dgm:chMax val="0"/>
          <dgm:chPref val="0"/>
        </dgm:presLayoutVars>
      </dgm:prSet>
      <dgm:spPr/>
    </dgm:pt>
    <dgm:pt modelId="{12BA4BE7-3FED-4765-9DB4-E8ECFBE3F688}" type="pres">
      <dgm:prSet presAssocID="{36DBC554-C42D-48A8-A735-A41060AB6076}" presName="sibTrans" presStyleCnt="0"/>
      <dgm:spPr/>
    </dgm:pt>
    <dgm:pt modelId="{A6DDDD78-466C-4D1E-B576-ED4111C4C3C4}" type="pres">
      <dgm:prSet presAssocID="{A2C1485D-082D-40BC-97D1-19A313BAF54E}" presName="compNode" presStyleCnt="0"/>
      <dgm:spPr/>
    </dgm:pt>
    <dgm:pt modelId="{29B60492-988C-48D4-A675-4D7D1EE53198}" type="pres">
      <dgm:prSet presAssocID="{A2C1485D-082D-40BC-97D1-19A313BAF54E}" presName="bgRect" presStyleLbl="bgShp" presStyleIdx="3" presStyleCnt="5"/>
      <dgm:spPr/>
    </dgm:pt>
    <dgm:pt modelId="{EE4E4218-6FDE-4678-9EF4-0F77D01DECC6}" type="pres">
      <dgm:prSet presAssocID="{A2C1485D-082D-40BC-97D1-19A313BAF54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B6D9BFDB-00F8-469F-9B24-A4DA218BBD5E}" type="pres">
      <dgm:prSet presAssocID="{A2C1485D-082D-40BC-97D1-19A313BAF54E}" presName="spaceRect" presStyleCnt="0"/>
      <dgm:spPr/>
    </dgm:pt>
    <dgm:pt modelId="{6C6E7B8A-5354-4B33-9DAF-59C63E241E14}" type="pres">
      <dgm:prSet presAssocID="{A2C1485D-082D-40BC-97D1-19A313BAF54E}" presName="parTx" presStyleLbl="revTx" presStyleIdx="3" presStyleCnt="5">
        <dgm:presLayoutVars>
          <dgm:chMax val="0"/>
          <dgm:chPref val="0"/>
        </dgm:presLayoutVars>
      </dgm:prSet>
      <dgm:spPr/>
    </dgm:pt>
    <dgm:pt modelId="{EA2E1100-7B3D-41C1-99CB-4DD9EFD87BED}" type="pres">
      <dgm:prSet presAssocID="{5ED4068A-B695-481E-BFDD-69C05226D1BE}" presName="sibTrans" presStyleCnt="0"/>
      <dgm:spPr/>
    </dgm:pt>
    <dgm:pt modelId="{324279D9-2F25-4CED-BF9A-D085DAF107C6}" type="pres">
      <dgm:prSet presAssocID="{FD0F7232-1F19-45B3-9797-D7D4EB738709}" presName="compNode" presStyleCnt="0"/>
      <dgm:spPr/>
    </dgm:pt>
    <dgm:pt modelId="{D962D541-C717-4771-AE22-E420C283E5CA}" type="pres">
      <dgm:prSet presAssocID="{FD0F7232-1F19-45B3-9797-D7D4EB738709}" presName="bgRect" presStyleLbl="bgShp" presStyleIdx="4" presStyleCnt="5"/>
      <dgm:spPr/>
    </dgm:pt>
    <dgm:pt modelId="{556F8333-FEC2-4FFB-9D26-54B06EAC4CC5}" type="pres">
      <dgm:prSet presAssocID="{FD0F7232-1F19-45B3-9797-D7D4EB73870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F1563591-DA0E-42A4-9FFC-4477521E1C06}" type="pres">
      <dgm:prSet presAssocID="{FD0F7232-1F19-45B3-9797-D7D4EB738709}" presName="spaceRect" presStyleCnt="0"/>
      <dgm:spPr/>
    </dgm:pt>
    <dgm:pt modelId="{8CC7723B-129D-438D-BD33-F418D78C2B09}" type="pres">
      <dgm:prSet presAssocID="{FD0F7232-1F19-45B3-9797-D7D4EB73870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5F9330A-291B-4EFD-906E-0BD0BFF2E4E2}" srcId="{22196DDA-FD05-4AAD-A021-30BDA941E6A5}" destId="{A2C1485D-082D-40BC-97D1-19A313BAF54E}" srcOrd="3" destOrd="0" parTransId="{A9AA4A44-F904-4479-A3DB-0A225AFEF3DA}" sibTransId="{5ED4068A-B695-481E-BFDD-69C05226D1BE}"/>
    <dgm:cxn modelId="{088B9B23-9CC1-43D2-B7A6-A944189B5626}" type="presOf" srcId="{22196DDA-FD05-4AAD-A021-30BDA941E6A5}" destId="{5F4568C6-4AA6-4954-946F-5747848F9673}" srcOrd="0" destOrd="0" presId="urn:microsoft.com/office/officeart/2018/2/layout/IconVerticalSolidList"/>
    <dgm:cxn modelId="{2CDD1632-FE30-4433-A0FD-CD3CD35D1694}" type="presOf" srcId="{A2C1485D-082D-40BC-97D1-19A313BAF54E}" destId="{6C6E7B8A-5354-4B33-9DAF-59C63E241E14}" srcOrd="0" destOrd="0" presId="urn:microsoft.com/office/officeart/2018/2/layout/IconVerticalSolidList"/>
    <dgm:cxn modelId="{856ABF38-AB16-475D-8FF5-97EC633502EE}" srcId="{22196DDA-FD05-4AAD-A021-30BDA941E6A5}" destId="{D5AC930C-C868-497C-98AD-5F5A6D7A29FC}" srcOrd="1" destOrd="0" parTransId="{79AA94E4-1620-4281-9C5A-B71E709D896E}" sibTransId="{6B629260-1459-4174-8604-E6DE44AC7AE7}"/>
    <dgm:cxn modelId="{1858F45B-C1E9-4D2C-9855-D6855ABEE70C}" srcId="{22196DDA-FD05-4AAD-A021-30BDA941E6A5}" destId="{B1FCFDB7-85FF-4A58-A2F4-C04C499198F1}" srcOrd="2" destOrd="0" parTransId="{67D7D6FD-BBF9-47F9-983A-3A37416113D8}" sibTransId="{36DBC554-C42D-48A8-A735-A41060AB6076}"/>
    <dgm:cxn modelId="{44579757-82AC-4802-9CC1-E1C4AC2A8024}" type="presOf" srcId="{D5AC930C-C868-497C-98AD-5F5A6D7A29FC}" destId="{58405F09-3262-47C1-AB53-37D73AE18605}" srcOrd="0" destOrd="0" presId="urn:microsoft.com/office/officeart/2018/2/layout/IconVerticalSolidList"/>
    <dgm:cxn modelId="{3C11117E-F2E3-4040-BCDA-0787C0EFC5A6}" srcId="{22196DDA-FD05-4AAD-A021-30BDA941E6A5}" destId="{FD0F7232-1F19-45B3-9797-D7D4EB738709}" srcOrd="4" destOrd="0" parTransId="{C4952E47-8083-408D-BE79-35E860344969}" sibTransId="{5316AC0B-BE0E-435C-96AC-A271C1770E0F}"/>
    <dgm:cxn modelId="{1F875B8E-04C0-4EEF-AD19-5AC3B9D27A00}" type="presOf" srcId="{8282EE75-7956-4600-8DB3-CBDE02DEA318}" destId="{0B1CCFCE-79E1-44D1-BC82-EA285CCA44ED}" srcOrd="0" destOrd="0" presId="urn:microsoft.com/office/officeart/2018/2/layout/IconVerticalSolidList"/>
    <dgm:cxn modelId="{49F7A7B1-DF46-46EA-BF28-29426C895E1C}" type="presOf" srcId="{FD0F7232-1F19-45B3-9797-D7D4EB738709}" destId="{8CC7723B-129D-438D-BD33-F418D78C2B09}" srcOrd="0" destOrd="0" presId="urn:microsoft.com/office/officeart/2018/2/layout/IconVerticalSolidList"/>
    <dgm:cxn modelId="{25F312E6-3F7A-47D6-94F7-65BC1A64AE43}" srcId="{22196DDA-FD05-4AAD-A021-30BDA941E6A5}" destId="{8282EE75-7956-4600-8DB3-CBDE02DEA318}" srcOrd="0" destOrd="0" parTransId="{9D78E36C-49F1-49E9-A9DF-27313624B2D9}" sibTransId="{8F4FFC15-FCA9-45D8-87E1-42E84EC35239}"/>
    <dgm:cxn modelId="{EF08D5F8-ED15-4053-B433-44CA68CAAD99}" type="presOf" srcId="{B1FCFDB7-85FF-4A58-A2F4-C04C499198F1}" destId="{6C1C4808-B0C2-4C84-957E-6DE3A6E12DAF}" srcOrd="0" destOrd="0" presId="urn:microsoft.com/office/officeart/2018/2/layout/IconVerticalSolidList"/>
    <dgm:cxn modelId="{15EF51EE-7010-405E-9FDC-B16AF05235B1}" type="presParOf" srcId="{5F4568C6-4AA6-4954-946F-5747848F9673}" destId="{A286D695-6BFB-42BE-8B74-AE14EB235AAA}" srcOrd="0" destOrd="0" presId="urn:microsoft.com/office/officeart/2018/2/layout/IconVerticalSolidList"/>
    <dgm:cxn modelId="{49061C87-526A-44A0-BAFF-38D393019CFE}" type="presParOf" srcId="{A286D695-6BFB-42BE-8B74-AE14EB235AAA}" destId="{5C596E5F-5173-4565-A542-5D8F3F7E4465}" srcOrd="0" destOrd="0" presId="urn:microsoft.com/office/officeart/2018/2/layout/IconVerticalSolidList"/>
    <dgm:cxn modelId="{E747562A-981A-4DD8-9744-9C8A1EB6E90B}" type="presParOf" srcId="{A286D695-6BFB-42BE-8B74-AE14EB235AAA}" destId="{5563A6BD-6540-4BC8-8DD2-B39CACDEF891}" srcOrd="1" destOrd="0" presId="urn:microsoft.com/office/officeart/2018/2/layout/IconVerticalSolidList"/>
    <dgm:cxn modelId="{CFF1A82D-2972-49D3-8476-1E8B10E187E6}" type="presParOf" srcId="{A286D695-6BFB-42BE-8B74-AE14EB235AAA}" destId="{3EFC2521-4599-44C1-9477-77B61F8A9831}" srcOrd="2" destOrd="0" presId="urn:microsoft.com/office/officeart/2018/2/layout/IconVerticalSolidList"/>
    <dgm:cxn modelId="{9CC2F623-E65E-4481-9270-22474F9375DE}" type="presParOf" srcId="{A286D695-6BFB-42BE-8B74-AE14EB235AAA}" destId="{0B1CCFCE-79E1-44D1-BC82-EA285CCA44ED}" srcOrd="3" destOrd="0" presId="urn:microsoft.com/office/officeart/2018/2/layout/IconVerticalSolidList"/>
    <dgm:cxn modelId="{C1573985-4276-41F8-B405-6A84F4602608}" type="presParOf" srcId="{5F4568C6-4AA6-4954-946F-5747848F9673}" destId="{8292137F-C570-4DC4-8E28-24DBD185FF34}" srcOrd="1" destOrd="0" presId="urn:microsoft.com/office/officeart/2018/2/layout/IconVerticalSolidList"/>
    <dgm:cxn modelId="{5C3B376A-77E9-4276-BCC4-61425FD03324}" type="presParOf" srcId="{5F4568C6-4AA6-4954-946F-5747848F9673}" destId="{44B070B6-140E-4967-9F62-FAE22165278B}" srcOrd="2" destOrd="0" presId="urn:microsoft.com/office/officeart/2018/2/layout/IconVerticalSolidList"/>
    <dgm:cxn modelId="{A2545650-CFAB-4867-9A57-0C1F7EBEE086}" type="presParOf" srcId="{44B070B6-140E-4967-9F62-FAE22165278B}" destId="{5BC6E100-F5F1-4297-B182-0B4816AC269C}" srcOrd="0" destOrd="0" presId="urn:microsoft.com/office/officeart/2018/2/layout/IconVerticalSolidList"/>
    <dgm:cxn modelId="{1A6859AB-A979-41D2-B789-EC1262AF0F8B}" type="presParOf" srcId="{44B070B6-140E-4967-9F62-FAE22165278B}" destId="{F2275ACF-3ACB-4A39-94DE-B3B2366F34F0}" srcOrd="1" destOrd="0" presId="urn:microsoft.com/office/officeart/2018/2/layout/IconVerticalSolidList"/>
    <dgm:cxn modelId="{BB911975-6F89-486E-8159-9BFB94295884}" type="presParOf" srcId="{44B070B6-140E-4967-9F62-FAE22165278B}" destId="{FC79044D-345B-46F1-8E68-FDCD0E66AE64}" srcOrd="2" destOrd="0" presId="urn:microsoft.com/office/officeart/2018/2/layout/IconVerticalSolidList"/>
    <dgm:cxn modelId="{D6E7026C-6C2B-4C4F-8EEF-684658DA36A0}" type="presParOf" srcId="{44B070B6-140E-4967-9F62-FAE22165278B}" destId="{58405F09-3262-47C1-AB53-37D73AE18605}" srcOrd="3" destOrd="0" presId="urn:microsoft.com/office/officeart/2018/2/layout/IconVerticalSolidList"/>
    <dgm:cxn modelId="{63A05FCB-7EB9-481B-AE30-BC891CA6CF15}" type="presParOf" srcId="{5F4568C6-4AA6-4954-946F-5747848F9673}" destId="{F2BD662C-B609-4389-A948-45942FFA5517}" srcOrd="3" destOrd="0" presId="urn:microsoft.com/office/officeart/2018/2/layout/IconVerticalSolidList"/>
    <dgm:cxn modelId="{A1994895-82F4-4BDC-93D3-578AF5E3FDD3}" type="presParOf" srcId="{5F4568C6-4AA6-4954-946F-5747848F9673}" destId="{BC66CF35-0193-48BC-890A-B7BA218B5BF4}" srcOrd="4" destOrd="0" presId="urn:microsoft.com/office/officeart/2018/2/layout/IconVerticalSolidList"/>
    <dgm:cxn modelId="{62BFD6A1-E17D-4120-B9AC-6066424C31B9}" type="presParOf" srcId="{BC66CF35-0193-48BC-890A-B7BA218B5BF4}" destId="{241C816A-28ED-480F-9A61-419A93F4DF4C}" srcOrd="0" destOrd="0" presId="urn:microsoft.com/office/officeart/2018/2/layout/IconVerticalSolidList"/>
    <dgm:cxn modelId="{BDC1E834-6B4F-4448-A94B-B39DDB847994}" type="presParOf" srcId="{BC66CF35-0193-48BC-890A-B7BA218B5BF4}" destId="{AAD102F6-252D-4225-96B6-77D45D1E4177}" srcOrd="1" destOrd="0" presId="urn:microsoft.com/office/officeart/2018/2/layout/IconVerticalSolidList"/>
    <dgm:cxn modelId="{76626DA4-300B-4A43-88F6-90AB2682BA65}" type="presParOf" srcId="{BC66CF35-0193-48BC-890A-B7BA218B5BF4}" destId="{7CF3AD81-AEC2-4B50-B3AD-07248BEEB79B}" srcOrd="2" destOrd="0" presId="urn:microsoft.com/office/officeart/2018/2/layout/IconVerticalSolidList"/>
    <dgm:cxn modelId="{E80FCA4D-B200-404E-A6F4-B2A38A884087}" type="presParOf" srcId="{BC66CF35-0193-48BC-890A-B7BA218B5BF4}" destId="{6C1C4808-B0C2-4C84-957E-6DE3A6E12DAF}" srcOrd="3" destOrd="0" presId="urn:microsoft.com/office/officeart/2018/2/layout/IconVerticalSolidList"/>
    <dgm:cxn modelId="{7BA4ABC8-2C42-460C-AA0C-EC1487926641}" type="presParOf" srcId="{5F4568C6-4AA6-4954-946F-5747848F9673}" destId="{12BA4BE7-3FED-4765-9DB4-E8ECFBE3F688}" srcOrd="5" destOrd="0" presId="urn:microsoft.com/office/officeart/2018/2/layout/IconVerticalSolidList"/>
    <dgm:cxn modelId="{94155A03-C485-470F-AFA1-EDB6618D8A78}" type="presParOf" srcId="{5F4568C6-4AA6-4954-946F-5747848F9673}" destId="{A6DDDD78-466C-4D1E-B576-ED4111C4C3C4}" srcOrd="6" destOrd="0" presId="urn:microsoft.com/office/officeart/2018/2/layout/IconVerticalSolidList"/>
    <dgm:cxn modelId="{0ED3CAA1-AEDF-4232-8341-B0390D9A70AA}" type="presParOf" srcId="{A6DDDD78-466C-4D1E-B576-ED4111C4C3C4}" destId="{29B60492-988C-48D4-A675-4D7D1EE53198}" srcOrd="0" destOrd="0" presId="urn:microsoft.com/office/officeart/2018/2/layout/IconVerticalSolidList"/>
    <dgm:cxn modelId="{333A7A88-3713-4F5D-A9F4-42AD59024D9A}" type="presParOf" srcId="{A6DDDD78-466C-4D1E-B576-ED4111C4C3C4}" destId="{EE4E4218-6FDE-4678-9EF4-0F77D01DECC6}" srcOrd="1" destOrd="0" presId="urn:microsoft.com/office/officeart/2018/2/layout/IconVerticalSolidList"/>
    <dgm:cxn modelId="{2DC95841-FFA7-4408-9B2B-9AB34C5365BE}" type="presParOf" srcId="{A6DDDD78-466C-4D1E-B576-ED4111C4C3C4}" destId="{B6D9BFDB-00F8-469F-9B24-A4DA218BBD5E}" srcOrd="2" destOrd="0" presId="urn:microsoft.com/office/officeart/2018/2/layout/IconVerticalSolidList"/>
    <dgm:cxn modelId="{CB493759-A50B-4FDC-A8B4-9A86EDB61A4E}" type="presParOf" srcId="{A6DDDD78-466C-4D1E-B576-ED4111C4C3C4}" destId="{6C6E7B8A-5354-4B33-9DAF-59C63E241E14}" srcOrd="3" destOrd="0" presId="urn:microsoft.com/office/officeart/2018/2/layout/IconVerticalSolidList"/>
    <dgm:cxn modelId="{FC5D426F-E231-4E4E-969E-1963B396489D}" type="presParOf" srcId="{5F4568C6-4AA6-4954-946F-5747848F9673}" destId="{EA2E1100-7B3D-41C1-99CB-4DD9EFD87BED}" srcOrd="7" destOrd="0" presId="urn:microsoft.com/office/officeart/2018/2/layout/IconVerticalSolidList"/>
    <dgm:cxn modelId="{0B9DAE13-12FE-4E80-AD9F-EF90F21C8DD7}" type="presParOf" srcId="{5F4568C6-4AA6-4954-946F-5747848F9673}" destId="{324279D9-2F25-4CED-BF9A-D085DAF107C6}" srcOrd="8" destOrd="0" presId="urn:microsoft.com/office/officeart/2018/2/layout/IconVerticalSolidList"/>
    <dgm:cxn modelId="{28D6EF21-6EA8-42F3-9FC0-A4067423E6D5}" type="presParOf" srcId="{324279D9-2F25-4CED-BF9A-D085DAF107C6}" destId="{D962D541-C717-4771-AE22-E420C283E5CA}" srcOrd="0" destOrd="0" presId="urn:microsoft.com/office/officeart/2018/2/layout/IconVerticalSolidList"/>
    <dgm:cxn modelId="{56665993-769D-4070-AC65-6B8CBD415F68}" type="presParOf" srcId="{324279D9-2F25-4CED-BF9A-D085DAF107C6}" destId="{556F8333-FEC2-4FFB-9D26-54B06EAC4CC5}" srcOrd="1" destOrd="0" presId="urn:microsoft.com/office/officeart/2018/2/layout/IconVerticalSolidList"/>
    <dgm:cxn modelId="{BC3D9671-E9B2-48C5-BFFF-C9850BB77353}" type="presParOf" srcId="{324279D9-2F25-4CED-BF9A-D085DAF107C6}" destId="{F1563591-DA0E-42A4-9FFC-4477521E1C06}" srcOrd="2" destOrd="0" presId="urn:microsoft.com/office/officeart/2018/2/layout/IconVerticalSolidList"/>
    <dgm:cxn modelId="{EAF52047-C764-4DB1-9935-3EB7BE76D7D7}" type="presParOf" srcId="{324279D9-2F25-4CED-BF9A-D085DAF107C6}" destId="{8CC7723B-129D-438D-BD33-F418D78C2B0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8B4152-5BE0-4387-990F-3A9330073B6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45459C6-2D22-495F-9A9D-089DAC62B9EC}">
      <dgm:prSet/>
      <dgm:spPr/>
      <dgm:t>
        <a:bodyPr/>
        <a:lstStyle/>
        <a:p>
          <a:r>
            <a:rPr lang="en-US"/>
            <a:t>Temporal features: Hour, DayOfWeek, IsWeekend, Month, PartOfDay</a:t>
          </a:r>
        </a:p>
      </dgm:t>
    </dgm:pt>
    <dgm:pt modelId="{C68C1113-777C-4C33-8729-632CD748528F}" type="parTrans" cxnId="{7639FE90-6A11-49C1-A6BC-A9351FBA51C0}">
      <dgm:prSet/>
      <dgm:spPr/>
      <dgm:t>
        <a:bodyPr/>
        <a:lstStyle/>
        <a:p>
          <a:endParaRPr lang="en-US"/>
        </a:p>
      </dgm:t>
    </dgm:pt>
    <dgm:pt modelId="{2E10DAB5-5006-4586-B9C2-0082900EC2A7}" type="sibTrans" cxnId="{7639FE90-6A11-49C1-A6BC-A9351FBA51C0}">
      <dgm:prSet/>
      <dgm:spPr/>
      <dgm:t>
        <a:bodyPr/>
        <a:lstStyle/>
        <a:p>
          <a:endParaRPr lang="en-US"/>
        </a:p>
      </dgm:t>
    </dgm:pt>
    <dgm:pt modelId="{6A9EA00B-EB2D-40BB-A59C-6AC214F3B4C9}">
      <dgm:prSet/>
      <dgm:spPr/>
      <dgm:t>
        <a:bodyPr/>
        <a:lstStyle/>
        <a:p>
          <a:r>
            <a:rPr lang="en-US"/>
            <a:t>Dwell time and robust dwell transformations</a:t>
          </a:r>
        </a:p>
      </dgm:t>
    </dgm:pt>
    <dgm:pt modelId="{8624ED51-0157-49B7-94D4-D3458BC57159}" type="parTrans" cxnId="{D592945E-CCF2-4865-AD91-4A3A09B6EEE9}">
      <dgm:prSet/>
      <dgm:spPr/>
      <dgm:t>
        <a:bodyPr/>
        <a:lstStyle/>
        <a:p>
          <a:endParaRPr lang="en-US"/>
        </a:p>
      </dgm:t>
    </dgm:pt>
    <dgm:pt modelId="{09F8057B-E086-48C9-95BE-52BC1939852E}" type="sibTrans" cxnId="{D592945E-CCF2-4865-AD91-4A3A09B6EEE9}">
      <dgm:prSet/>
      <dgm:spPr/>
      <dgm:t>
        <a:bodyPr/>
        <a:lstStyle/>
        <a:p>
          <a:endParaRPr lang="en-US"/>
        </a:p>
      </dgm:t>
    </dgm:pt>
    <dgm:pt modelId="{05416DED-ED24-4185-A350-ADA030E9D410}">
      <dgm:prSet/>
      <dgm:spPr/>
      <dgm:t>
        <a:bodyPr/>
        <a:lstStyle/>
        <a:p>
          <a:r>
            <a:rPr lang="en-US" dirty="0"/>
            <a:t>Rolling occupancy windows</a:t>
          </a:r>
        </a:p>
      </dgm:t>
    </dgm:pt>
    <dgm:pt modelId="{A1BD74DB-52DA-4F34-99F1-61171236695B}" type="parTrans" cxnId="{91B6F168-F03D-457B-8A98-94CEB037625F}">
      <dgm:prSet/>
      <dgm:spPr/>
      <dgm:t>
        <a:bodyPr/>
        <a:lstStyle/>
        <a:p>
          <a:endParaRPr lang="en-US"/>
        </a:p>
      </dgm:t>
    </dgm:pt>
    <dgm:pt modelId="{5FCE2F41-7EE0-486D-BE74-ABFB26BCD845}" type="sibTrans" cxnId="{91B6F168-F03D-457B-8A98-94CEB037625F}">
      <dgm:prSet/>
      <dgm:spPr/>
      <dgm:t>
        <a:bodyPr/>
        <a:lstStyle/>
        <a:p>
          <a:endParaRPr lang="en-US"/>
        </a:p>
      </dgm:t>
    </dgm:pt>
    <dgm:pt modelId="{DAD1620E-A20A-4F0D-A3D5-E563C4C5C156}">
      <dgm:prSet/>
      <dgm:spPr/>
      <dgm:t>
        <a:bodyPr/>
        <a:lstStyle/>
        <a:p>
          <a:r>
            <a:rPr lang="en-US"/>
            <a:t>Rolling arrivals</a:t>
          </a:r>
        </a:p>
      </dgm:t>
    </dgm:pt>
    <dgm:pt modelId="{61D71979-FE0D-4B05-B437-6A6226BB05A8}" type="parTrans" cxnId="{ADF5E62B-D143-409C-85EE-70D91E450A6E}">
      <dgm:prSet/>
      <dgm:spPr/>
      <dgm:t>
        <a:bodyPr/>
        <a:lstStyle/>
        <a:p>
          <a:endParaRPr lang="en-US"/>
        </a:p>
      </dgm:t>
    </dgm:pt>
    <dgm:pt modelId="{5FEEE616-1A19-4F4A-A672-CC3B2831952F}" type="sibTrans" cxnId="{ADF5E62B-D143-409C-85EE-70D91E450A6E}">
      <dgm:prSet/>
      <dgm:spPr/>
      <dgm:t>
        <a:bodyPr/>
        <a:lstStyle/>
        <a:p>
          <a:endParaRPr lang="en-US"/>
        </a:p>
      </dgm:t>
    </dgm:pt>
    <dgm:pt modelId="{002B8B75-AE1D-4B73-B1F8-5CCEEA5C3020}">
      <dgm:prSet/>
      <dgm:spPr/>
      <dgm:t>
        <a:bodyPr/>
        <a:lstStyle/>
        <a:p>
          <a:r>
            <a:rPr lang="en-US"/>
            <a:t>Categorized street and device IDs</a:t>
          </a:r>
        </a:p>
      </dgm:t>
    </dgm:pt>
    <dgm:pt modelId="{D9E24D4D-FA95-4426-A624-2F310B03DD4A}" type="parTrans" cxnId="{731D56DE-5229-48AB-8169-B1519A1FEC35}">
      <dgm:prSet/>
      <dgm:spPr/>
      <dgm:t>
        <a:bodyPr/>
        <a:lstStyle/>
        <a:p>
          <a:endParaRPr lang="en-US"/>
        </a:p>
      </dgm:t>
    </dgm:pt>
    <dgm:pt modelId="{2C698D1B-D10E-474D-AEED-9DF9C438A529}" type="sibTrans" cxnId="{731D56DE-5229-48AB-8169-B1519A1FEC35}">
      <dgm:prSet/>
      <dgm:spPr/>
      <dgm:t>
        <a:bodyPr/>
        <a:lstStyle/>
        <a:p>
          <a:endParaRPr lang="en-US"/>
        </a:p>
      </dgm:t>
    </dgm:pt>
    <dgm:pt modelId="{FCE4ADC4-1785-46A0-BFFB-2C7662CB18A6}" type="pres">
      <dgm:prSet presAssocID="{CE8B4152-5BE0-4387-990F-3A9330073B67}" presName="Name0" presStyleCnt="0">
        <dgm:presLayoutVars>
          <dgm:dir/>
          <dgm:animLvl val="lvl"/>
          <dgm:resizeHandles val="exact"/>
        </dgm:presLayoutVars>
      </dgm:prSet>
      <dgm:spPr/>
    </dgm:pt>
    <dgm:pt modelId="{DF59BBF6-A229-46E3-ABFD-D34B245342A9}" type="pres">
      <dgm:prSet presAssocID="{945459C6-2D22-495F-9A9D-089DAC62B9EC}" presName="linNode" presStyleCnt="0"/>
      <dgm:spPr/>
    </dgm:pt>
    <dgm:pt modelId="{62DAC1C7-6221-402E-8604-49DD53BED0CA}" type="pres">
      <dgm:prSet presAssocID="{945459C6-2D22-495F-9A9D-089DAC62B9EC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715EFCBB-201A-4ED0-88AF-307E71C922F8}" type="pres">
      <dgm:prSet presAssocID="{2E10DAB5-5006-4586-B9C2-0082900EC2A7}" presName="sp" presStyleCnt="0"/>
      <dgm:spPr/>
    </dgm:pt>
    <dgm:pt modelId="{5E7A4F3E-7575-479A-80ED-84C170A65C50}" type="pres">
      <dgm:prSet presAssocID="{6A9EA00B-EB2D-40BB-A59C-6AC214F3B4C9}" presName="linNode" presStyleCnt="0"/>
      <dgm:spPr/>
    </dgm:pt>
    <dgm:pt modelId="{C5722584-E398-42AD-8EC9-200995171EE4}" type="pres">
      <dgm:prSet presAssocID="{6A9EA00B-EB2D-40BB-A59C-6AC214F3B4C9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2CB71AF0-344E-4F56-A468-4AF0EE81D75C}" type="pres">
      <dgm:prSet presAssocID="{09F8057B-E086-48C9-95BE-52BC1939852E}" presName="sp" presStyleCnt="0"/>
      <dgm:spPr/>
    </dgm:pt>
    <dgm:pt modelId="{F635B2FD-96F9-45E1-AF1E-21A54897CA97}" type="pres">
      <dgm:prSet presAssocID="{05416DED-ED24-4185-A350-ADA030E9D410}" presName="linNode" presStyleCnt="0"/>
      <dgm:spPr/>
    </dgm:pt>
    <dgm:pt modelId="{13825479-D173-4DB8-9618-E5A3C4E17349}" type="pres">
      <dgm:prSet presAssocID="{05416DED-ED24-4185-A350-ADA030E9D410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63E7E769-D37B-4214-8B30-9352559FE4FF}" type="pres">
      <dgm:prSet presAssocID="{5FCE2F41-7EE0-486D-BE74-ABFB26BCD845}" presName="sp" presStyleCnt="0"/>
      <dgm:spPr/>
    </dgm:pt>
    <dgm:pt modelId="{2758C7FA-8B54-41E4-906B-650A349EC62C}" type="pres">
      <dgm:prSet presAssocID="{DAD1620E-A20A-4F0D-A3D5-E563C4C5C156}" presName="linNode" presStyleCnt="0"/>
      <dgm:spPr/>
    </dgm:pt>
    <dgm:pt modelId="{4FEC2598-266D-4899-8D36-C54FF9BF85E4}" type="pres">
      <dgm:prSet presAssocID="{DAD1620E-A20A-4F0D-A3D5-E563C4C5C156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C0E35FFB-5B15-4FC5-BD3D-0A31D6EFE804}" type="pres">
      <dgm:prSet presAssocID="{5FEEE616-1A19-4F4A-A672-CC3B2831952F}" presName="sp" presStyleCnt="0"/>
      <dgm:spPr/>
    </dgm:pt>
    <dgm:pt modelId="{E4879620-B3C1-4A97-A467-7B09AD9CD450}" type="pres">
      <dgm:prSet presAssocID="{002B8B75-AE1D-4B73-B1F8-5CCEEA5C3020}" presName="linNode" presStyleCnt="0"/>
      <dgm:spPr/>
    </dgm:pt>
    <dgm:pt modelId="{A7EF783E-3360-49D8-9F82-5A72EC34CDA8}" type="pres">
      <dgm:prSet presAssocID="{002B8B75-AE1D-4B73-B1F8-5CCEEA5C3020}" presName="parentText" presStyleLbl="node1" presStyleIdx="4" presStyleCnt="5">
        <dgm:presLayoutVars>
          <dgm:chMax val="1"/>
          <dgm:bulletEnabled val="1"/>
        </dgm:presLayoutVars>
      </dgm:prSet>
      <dgm:spPr/>
    </dgm:pt>
  </dgm:ptLst>
  <dgm:cxnLst>
    <dgm:cxn modelId="{ADF5E62B-D143-409C-85EE-70D91E450A6E}" srcId="{CE8B4152-5BE0-4387-990F-3A9330073B67}" destId="{DAD1620E-A20A-4F0D-A3D5-E563C4C5C156}" srcOrd="3" destOrd="0" parTransId="{61D71979-FE0D-4B05-B437-6A6226BB05A8}" sibTransId="{5FEEE616-1A19-4F4A-A672-CC3B2831952F}"/>
    <dgm:cxn modelId="{D592945E-CCF2-4865-AD91-4A3A09B6EEE9}" srcId="{CE8B4152-5BE0-4387-990F-3A9330073B67}" destId="{6A9EA00B-EB2D-40BB-A59C-6AC214F3B4C9}" srcOrd="1" destOrd="0" parTransId="{8624ED51-0157-49B7-94D4-D3458BC57159}" sibTransId="{09F8057B-E086-48C9-95BE-52BC1939852E}"/>
    <dgm:cxn modelId="{91B6F168-F03D-457B-8A98-94CEB037625F}" srcId="{CE8B4152-5BE0-4387-990F-3A9330073B67}" destId="{05416DED-ED24-4185-A350-ADA030E9D410}" srcOrd="2" destOrd="0" parTransId="{A1BD74DB-52DA-4F34-99F1-61171236695B}" sibTransId="{5FCE2F41-7EE0-486D-BE74-ABFB26BCD845}"/>
    <dgm:cxn modelId="{7046577A-9407-4157-9FC0-58D9FA87AC59}" type="presOf" srcId="{DAD1620E-A20A-4F0D-A3D5-E563C4C5C156}" destId="{4FEC2598-266D-4899-8D36-C54FF9BF85E4}" srcOrd="0" destOrd="0" presId="urn:microsoft.com/office/officeart/2005/8/layout/vList5"/>
    <dgm:cxn modelId="{7639FE90-6A11-49C1-A6BC-A9351FBA51C0}" srcId="{CE8B4152-5BE0-4387-990F-3A9330073B67}" destId="{945459C6-2D22-495F-9A9D-089DAC62B9EC}" srcOrd="0" destOrd="0" parTransId="{C68C1113-777C-4C33-8729-632CD748528F}" sibTransId="{2E10DAB5-5006-4586-B9C2-0082900EC2A7}"/>
    <dgm:cxn modelId="{362A9A97-13F1-4020-912E-32E187385217}" type="presOf" srcId="{6A9EA00B-EB2D-40BB-A59C-6AC214F3B4C9}" destId="{C5722584-E398-42AD-8EC9-200995171EE4}" srcOrd="0" destOrd="0" presId="urn:microsoft.com/office/officeart/2005/8/layout/vList5"/>
    <dgm:cxn modelId="{37BE8B98-0CD8-49C7-BCDB-F3983A4EBCE3}" type="presOf" srcId="{05416DED-ED24-4185-A350-ADA030E9D410}" destId="{13825479-D173-4DB8-9618-E5A3C4E17349}" srcOrd="0" destOrd="0" presId="urn:microsoft.com/office/officeart/2005/8/layout/vList5"/>
    <dgm:cxn modelId="{731D56DE-5229-48AB-8169-B1519A1FEC35}" srcId="{CE8B4152-5BE0-4387-990F-3A9330073B67}" destId="{002B8B75-AE1D-4B73-B1F8-5CCEEA5C3020}" srcOrd="4" destOrd="0" parTransId="{D9E24D4D-FA95-4426-A624-2F310B03DD4A}" sibTransId="{2C698D1B-D10E-474D-AEED-9DF9C438A529}"/>
    <dgm:cxn modelId="{32A892DE-3662-49B3-9262-0668022B329A}" type="presOf" srcId="{002B8B75-AE1D-4B73-B1F8-5CCEEA5C3020}" destId="{A7EF783E-3360-49D8-9F82-5A72EC34CDA8}" srcOrd="0" destOrd="0" presId="urn:microsoft.com/office/officeart/2005/8/layout/vList5"/>
    <dgm:cxn modelId="{778FBFDF-203A-4A06-B90D-84D78BE6EF72}" type="presOf" srcId="{945459C6-2D22-495F-9A9D-089DAC62B9EC}" destId="{62DAC1C7-6221-402E-8604-49DD53BED0CA}" srcOrd="0" destOrd="0" presId="urn:microsoft.com/office/officeart/2005/8/layout/vList5"/>
    <dgm:cxn modelId="{C38311F5-A0B2-44C1-9ED4-629F1EDCE9CD}" type="presOf" srcId="{CE8B4152-5BE0-4387-990F-3A9330073B67}" destId="{FCE4ADC4-1785-46A0-BFFB-2C7662CB18A6}" srcOrd="0" destOrd="0" presId="urn:microsoft.com/office/officeart/2005/8/layout/vList5"/>
    <dgm:cxn modelId="{D38E6702-67E6-4D08-BE61-EB3D29B1CA76}" type="presParOf" srcId="{FCE4ADC4-1785-46A0-BFFB-2C7662CB18A6}" destId="{DF59BBF6-A229-46E3-ABFD-D34B245342A9}" srcOrd="0" destOrd="0" presId="urn:microsoft.com/office/officeart/2005/8/layout/vList5"/>
    <dgm:cxn modelId="{368DE8E8-74BD-40F6-BB38-C7B69BCF8A43}" type="presParOf" srcId="{DF59BBF6-A229-46E3-ABFD-D34B245342A9}" destId="{62DAC1C7-6221-402E-8604-49DD53BED0CA}" srcOrd="0" destOrd="0" presId="urn:microsoft.com/office/officeart/2005/8/layout/vList5"/>
    <dgm:cxn modelId="{97A9CE6B-A487-44AA-94CA-51ECD512DEFF}" type="presParOf" srcId="{FCE4ADC4-1785-46A0-BFFB-2C7662CB18A6}" destId="{715EFCBB-201A-4ED0-88AF-307E71C922F8}" srcOrd="1" destOrd="0" presId="urn:microsoft.com/office/officeart/2005/8/layout/vList5"/>
    <dgm:cxn modelId="{68D67F1E-7C27-4462-BAC0-DABBE60B0527}" type="presParOf" srcId="{FCE4ADC4-1785-46A0-BFFB-2C7662CB18A6}" destId="{5E7A4F3E-7575-479A-80ED-84C170A65C50}" srcOrd="2" destOrd="0" presId="urn:microsoft.com/office/officeart/2005/8/layout/vList5"/>
    <dgm:cxn modelId="{0B70ADFC-5D35-4254-AF96-31FCE383BB24}" type="presParOf" srcId="{5E7A4F3E-7575-479A-80ED-84C170A65C50}" destId="{C5722584-E398-42AD-8EC9-200995171EE4}" srcOrd="0" destOrd="0" presId="urn:microsoft.com/office/officeart/2005/8/layout/vList5"/>
    <dgm:cxn modelId="{89808F50-C8E9-462C-B34D-C1BA70704A22}" type="presParOf" srcId="{FCE4ADC4-1785-46A0-BFFB-2C7662CB18A6}" destId="{2CB71AF0-344E-4F56-A468-4AF0EE81D75C}" srcOrd="3" destOrd="0" presId="urn:microsoft.com/office/officeart/2005/8/layout/vList5"/>
    <dgm:cxn modelId="{32D372A6-A7D9-491B-A874-2171E138D85E}" type="presParOf" srcId="{FCE4ADC4-1785-46A0-BFFB-2C7662CB18A6}" destId="{F635B2FD-96F9-45E1-AF1E-21A54897CA97}" srcOrd="4" destOrd="0" presId="urn:microsoft.com/office/officeart/2005/8/layout/vList5"/>
    <dgm:cxn modelId="{E6FBB66F-9771-494D-89F9-D7BC1153E140}" type="presParOf" srcId="{F635B2FD-96F9-45E1-AF1E-21A54897CA97}" destId="{13825479-D173-4DB8-9618-E5A3C4E17349}" srcOrd="0" destOrd="0" presId="urn:microsoft.com/office/officeart/2005/8/layout/vList5"/>
    <dgm:cxn modelId="{E0D9057B-4127-41C1-8473-2325DE803EE1}" type="presParOf" srcId="{FCE4ADC4-1785-46A0-BFFB-2C7662CB18A6}" destId="{63E7E769-D37B-4214-8B30-9352559FE4FF}" srcOrd="5" destOrd="0" presId="urn:microsoft.com/office/officeart/2005/8/layout/vList5"/>
    <dgm:cxn modelId="{EE16B715-89EF-46A7-BC90-46565B76EB27}" type="presParOf" srcId="{FCE4ADC4-1785-46A0-BFFB-2C7662CB18A6}" destId="{2758C7FA-8B54-41E4-906B-650A349EC62C}" srcOrd="6" destOrd="0" presId="urn:microsoft.com/office/officeart/2005/8/layout/vList5"/>
    <dgm:cxn modelId="{E6F6BA79-8AC7-49A0-9E6D-77A8FEBAEED6}" type="presParOf" srcId="{2758C7FA-8B54-41E4-906B-650A349EC62C}" destId="{4FEC2598-266D-4899-8D36-C54FF9BF85E4}" srcOrd="0" destOrd="0" presId="urn:microsoft.com/office/officeart/2005/8/layout/vList5"/>
    <dgm:cxn modelId="{0F9349C4-52BE-4112-ACEA-C498F18C762D}" type="presParOf" srcId="{FCE4ADC4-1785-46A0-BFFB-2C7662CB18A6}" destId="{C0E35FFB-5B15-4FC5-BD3D-0A31D6EFE804}" srcOrd="7" destOrd="0" presId="urn:microsoft.com/office/officeart/2005/8/layout/vList5"/>
    <dgm:cxn modelId="{D3D6B04C-B5F7-4ABF-8920-79A70CADB926}" type="presParOf" srcId="{FCE4ADC4-1785-46A0-BFFB-2C7662CB18A6}" destId="{E4879620-B3C1-4A97-A467-7B09AD9CD450}" srcOrd="8" destOrd="0" presId="urn:microsoft.com/office/officeart/2005/8/layout/vList5"/>
    <dgm:cxn modelId="{645A9303-EA2F-4BA1-8A9F-76B7541EA1F3}" type="presParOf" srcId="{E4879620-B3C1-4A97-A467-7B09AD9CD450}" destId="{A7EF783E-3360-49D8-9F82-5A72EC34CDA8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CC0F8CC-1CAF-4677-8151-2F3944F52174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FC4989-B394-48F9-8513-EB0701A1EA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Occupancy around 50%</a:t>
          </a:r>
        </a:p>
      </dgm:t>
    </dgm:pt>
    <dgm:pt modelId="{86878D0E-CE11-499B-B526-9098C46E693F}" type="parTrans" cxnId="{7E890930-4882-42AF-ACD4-5AA226DF5E2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49B0C4C-EBD4-43E7-9A36-1566D59F4BE3}" type="sibTrans" cxnId="{7E890930-4882-42AF-ACD4-5AA226DF5E21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bg1"/>
            </a:solidFill>
          </a:endParaRPr>
        </a:p>
      </dgm:t>
    </dgm:pt>
    <dgm:pt modelId="{B6C91DB4-DFD3-4FAB-9987-A94C10E7BF7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Violations around 3.7%</a:t>
          </a:r>
        </a:p>
      </dgm:t>
    </dgm:pt>
    <dgm:pt modelId="{82DE5B6A-A66F-42DB-B954-5245C9507DDD}" type="parTrans" cxnId="{7C76D26D-1EF5-453B-BC07-4A8DCC5675C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D3CA056-2282-4C42-82AC-5AEF44CCD78B}" type="sibTrans" cxnId="{7C76D26D-1EF5-453B-BC07-4A8DCC5675C3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bg1"/>
            </a:solidFill>
          </a:endParaRPr>
        </a:p>
      </dgm:t>
    </dgm:pt>
    <dgm:pt modelId="{349C39B3-BE4A-4210-8AD5-90D1D47D412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Busiest streets consistently high</a:t>
          </a:r>
        </a:p>
      </dgm:t>
    </dgm:pt>
    <dgm:pt modelId="{0415825B-B746-4E54-B5CE-828EBB23C72A}" type="parTrans" cxnId="{527F6A57-BDD2-40D3-9F50-DE55387EB39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DCF5280-F9C3-4195-81CA-B35C8C702BD3}" type="sibTrans" cxnId="{527F6A57-BDD2-40D3-9F50-DE55387EB396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bg1"/>
            </a:solidFill>
          </a:endParaRPr>
        </a:p>
      </dgm:t>
    </dgm:pt>
    <dgm:pt modelId="{D9D429AE-0210-44B1-965D-347DC20CF88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Strong time-based patterns</a:t>
          </a:r>
        </a:p>
      </dgm:t>
    </dgm:pt>
    <dgm:pt modelId="{4090F907-FBBE-4921-B45E-29FC3DC327E6}" type="parTrans" cxnId="{680CC8FB-BD94-40C4-9002-91492CAE97E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D8F193D-00C5-440C-AD55-308432E35350}" type="sibTrans" cxnId="{680CC8FB-BD94-40C4-9002-91492CAE97E9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bg1"/>
            </a:solidFill>
          </a:endParaRPr>
        </a:p>
      </dgm:t>
    </dgm:pt>
    <dgm:pt modelId="{E008D1FE-21C6-49A2-ADA2-29673B91FD9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Longer dwell times correlate with violations</a:t>
          </a:r>
        </a:p>
      </dgm:t>
    </dgm:pt>
    <dgm:pt modelId="{3FE58706-41AA-4780-9B63-87379DADA8ED}" type="parTrans" cxnId="{13B40D49-C14A-485E-B30A-1CFE4485E65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D8B7576-CF9D-4F65-9DA4-D8C3B3F6F299}" type="sibTrans" cxnId="{13B40D49-C14A-485E-B30A-1CFE4485E65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42152C2-A0B9-4B2A-AE76-96C2B503EFFC}" type="pres">
      <dgm:prSet presAssocID="{1CC0F8CC-1CAF-4677-8151-2F3944F52174}" presName="root" presStyleCnt="0">
        <dgm:presLayoutVars>
          <dgm:dir/>
          <dgm:resizeHandles val="exact"/>
        </dgm:presLayoutVars>
      </dgm:prSet>
      <dgm:spPr/>
    </dgm:pt>
    <dgm:pt modelId="{9C1F874A-45AA-4AB2-B1C8-E2D528516B62}" type="pres">
      <dgm:prSet presAssocID="{1CC0F8CC-1CAF-4677-8151-2F3944F52174}" presName="container" presStyleCnt="0">
        <dgm:presLayoutVars>
          <dgm:dir/>
          <dgm:resizeHandles val="exact"/>
        </dgm:presLayoutVars>
      </dgm:prSet>
      <dgm:spPr/>
    </dgm:pt>
    <dgm:pt modelId="{1BFBA8A0-2A10-48EC-8E02-04C76FD431DC}" type="pres">
      <dgm:prSet presAssocID="{2AFC4989-B394-48F9-8513-EB0701A1EAAA}" presName="compNode" presStyleCnt="0"/>
      <dgm:spPr/>
    </dgm:pt>
    <dgm:pt modelId="{D3305691-7C02-4544-9821-E50177CDDA4B}" type="pres">
      <dgm:prSet presAssocID="{2AFC4989-B394-48F9-8513-EB0701A1EAAA}" presName="iconBgRect" presStyleLbl="bgShp" presStyleIdx="0" presStyleCnt="5"/>
      <dgm:spPr/>
    </dgm:pt>
    <dgm:pt modelId="{F81FB612-DA9B-4A68-BAD0-8CB3ACDF299E}" type="pres">
      <dgm:prSet presAssocID="{2AFC4989-B394-48F9-8513-EB0701A1EAA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leep"/>
        </a:ext>
      </dgm:extLst>
    </dgm:pt>
    <dgm:pt modelId="{71959CE7-3C11-41E3-8847-A5BCA882E0C7}" type="pres">
      <dgm:prSet presAssocID="{2AFC4989-B394-48F9-8513-EB0701A1EAAA}" presName="spaceRect" presStyleCnt="0"/>
      <dgm:spPr/>
    </dgm:pt>
    <dgm:pt modelId="{46D31DDD-96BE-40B9-A8BD-6221CE41113D}" type="pres">
      <dgm:prSet presAssocID="{2AFC4989-B394-48F9-8513-EB0701A1EAAA}" presName="textRect" presStyleLbl="revTx" presStyleIdx="0" presStyleCnt="5">
        <dgm:presLayoutVars>
          <dgm:chMax val="1"/>
          <dgm:chPref val="1"/>
        </dgm:presLayoutVars>
      </dgm:prSet>
      <dgm:spPr/>
    </dgm:pt>
    <dgm:pt modelId="{35459776-6594-4A88-8601-56942F8CA0F7}" type="pres">
      <dgm:prSet presAssocID="{849B0C4C-EBD4-43E7-9A36-1566D59F4BE3}" presName="sibTrans" presStyleLbl="sibTrans2D1" presStyleIdx="0" presStyleCnt="0"/>
      <dgm:spPr/>
    </dgm:pt>
    <dgm:pt modelId="{5FEF5D3B-6E4D-45CA-8378-F82CF3E965F6}" type="pres">
      <dgm:prSet presAssocID="{B6C91DB4-DFD3-4FAB-9987-A94C10E7BF72}" presName="compNode" presStyleCnt="0"/>
      <dgm:spPr/>
    </dgm:pt>
    <dgm:pt modelId="{2F14827B-2ACF-4F92-A14E-00B1DFF01734}" type="pres">
      <dgm:prSet presAssocID="{B6C91DB4-DFD3-4FAB-9987-A94C10E7BF72}" presName="iconBgRect" presStyleLbl="bgShp" presStyleIdx="1" presStyleCnt="5"/>
      <dgm:spPr/>
    </dgm:pt>
    <dgm:pt modelId="{7BC57A29-EEB1-4D7D-96E6-3B267BE91D32}" type="pres">
      <dgm:prSet presAssocID="{B6C91DB4-DFD3-4FAB-9987-A94C10E7BF7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xi"/>
        </a:ext>
      </dgm:extLst>
    </dgm:pt>
    <dgm:pt modelId="{69EFD96A-5A10-4196-A742-11E820FF83CE}" type="pres">
      <dgm:prSet presAssocID="{B6C91DB4-DFD3-4FAB-9987-A94C10E7BF72}" presName="spaceRect" presStyleCnt="0"/>
      <dgm:spPr/>
    </dgm:pt>
    <dgm:pt modelId="{5516BD2B-6954-4E23-A557-FD1A13F39764}" type="pres">
      <dgm:prSet presAssocID="{B6C91DB4-DFD3-4FAB-9987-A94C10E7BF72}" presName="textRect" presStyleLbl="revTx" presStyleIdx="1" presStyleCnt="5">
        <dgm:presLayoutVars>
          <dgm:chMax val="1"/>
          <dgm:chPref val="1"/>
        </dgm:presLayoutVars>
      </dgm:prSet>
      <dgm:spPr/>
    </dgm:pt>
    <dgm:pt modelId="{84319B6E-2B3B-454E-AB23-CC681CF8F93F}" type="pres">
      <dgm:prSet presAssocID="{8D3CA056-2282-4C42-82AC-5AEF44CCD78B}" presName="sibTrans" presStyleLbl="sibTrans2D1" presStyleIdx="0" presStyleCnt="0"/>
      <dgm:spPr/>
    </dgm:pt>
    <dgm:pt modelId="{C96FF831-C21F-4D4C-BD3E-1F7C574DE9F4}" type="pres">
      <dgm:prSet presAssocID="{349C39B3-BE4A-4210-8AD5-90D1D47D412C}" presName="compNode" presStyleCnt="0"/>
      <dgm:spPr/>
    </dgm:pt>
    <dgm:pt modelId="{A47DA5A5-D475-42F7-9339-A1181E3AFB68}" type="pres">
      <dgm:prSet presAssocID="{349C39B3-BE4A-4210-8AD5-90D1D47D412C}" presName="iconBgRect" presStyleLbl="bgShp" presStyleIdx="2" presStyleCnt="5"/>
      <dgm:spPr/>
    </dgm:pt>
    <dgm:pt modelId="{0A812E99-F333-4DE8-AFF0-2100EB0B448E}" type="pres">
      <dgm:prSet presAssocID="{349C39B3-BE4A-4210-8AD5-90D1D47D412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F7B44D7C-DFCD-4C6B-9D02-8FF4C07A090F}" type="pres">
      <dgm:prSet presAssocID="{349C39B3-BE4A-4210-8AD5-90D1D47D412C}" presName="spaceRect" presStyleCnt="0"/>
      <dgm:spPr/>
    </dgm:pt>
    <dgm:pt modelId="{045C7241-1C1E-4943-BF3C-19E1640A66DB}" type="pres">
      <dgm:prSet presAssocID="{349C39B3-BE4A-4210-8AD5-90D1D47D412C}" presName="textRect" presStyleLbl="revTx" presStyleIdx="2" presStyleCnt="5">
        <dgm:presLayoutVars>
          <dgm:chMax val="1"/>
          <dgm:chPref val="1"/>
        </dgm:presLayoutVars>
      </dgm:prSet>
      <dgm:spPr/>
    </dgm:pt>
    <dgm:pt modelId="{C2F01CAE-5C77-4CBC-A035-6DCAA93AE24D}" type="pres">
      <dgm:prSet presAssocID="{EDCF5280-F9C3-4195-81CA-B35C8C702BD3}" presName="sibTrans" presStyleLbl="sibTrans2D1" presStyleIdx="0" presStyleCnt="0"/>
      <dgm:spPr/>
    </dgm:pt>
    <dgm:pt modelId="{A38AE6C5-A294-471D-87A8-C6F7713936F7}" type="pres">
      <dgm:prSet presAssocID="{D9D429AE-0210-44B1-965D-347DC20CF883}" presName="compNode" presStyleCnt="0"/>
      <dgm:spPr/>
    </dgm:pt>
    <dgm:pt modelId="{92B42495-07F8-47B4-BD94-C88DF333C987}" type="pres">
      <dgm:prSet presAssocID="{D9D429AE-0210-44B1-965D-347DC20CF883}" presName="iconBgRect" presStyleLbl="bgShp" presStyleIdx="3" presStyleCnt="5"/>
      <dgm:spPr/>
    </dgm:pt>
    <dgm:pt modelId="{4E3B817D-5FD3-4A0E-8098-097A55B86B27}" type="pres">
      <dgm:prSet presAssocID="{D9D429AE-0210-44B1-965D-347DC20CF88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urglass"/>
        </a:ext>
      </dgm:extLst>
    </dgm:pt>
    <dgm:pt modelId="{E5459A04-CDF0-4519-A1D2-0A2A923292CB}" type="pres">
      <dgm:prSet presAssocID="{D9D429AE-0210-44B1-965D-347DC20CF883}" presName="spaceRect" presStyleCnt="0"/>
      <dgm:spPr/>
    </dgm:pt>
    <dgm:pt modelId="{EF62FE88-7681-4C53-A787-0AAD03F6E8E8}" type="pres">
      <dgm:prSet presAssocID="{D9D429AE-0210-44B1-965D-347DC20CF883}" presName="textRect" presStyleLbl="revTx" presStyleIdx="3" presStyleCnt="5">
        <dgm:presLayoutVars>
          <dgm:chMax val="1"/>
          <dgm:chPref val="1"/>
        </dgm:presLayoutVars>
      </dgm:prSet>
      <dgm:spPr/>
    </dgm:pt>
    <dgm:pt modelId="{A2BE3649-13D4-4355-B5F8-6DE34E51B1E9}" type="pres">
      <dgm:prSet presAssocID="{DD8F193D-00C5-440C-AD55-308432E35350}" presName="sibTrans" presStyleLbl="sibTrans2D1" presStyleIdx="0" presStyleCnt="0"/>
      <dgm:spPr/>
    </dgm:pt>
    <dgm:pt modelId="{0224FD07-6DF8-41A8-9948-D2CE87C8FA76}" type="pres">
      <dgm:prSet presAssocID="{E008D1FE-21C6-49A2-ADA2-29673B91FD93}" presName="compNode" presStyleCnt="0"/>
      <dgm:spPr/>
    </dgm:pt>
    <dgm:pt modelId="{3A803556-2306-4EC4-9153-337232E8AA70}" type="pres">
      <dgm:prSet presAssocID="{E008D1FE-21C6-49A2-ADA2-29673B91FD93}" presName="iconBgRect" presStyleLbl="bgShp" presStyleIdx="4" presStyleCnt="5"/>
      <dgm:spPr/>
    </dgm:pt>
    <dgm:pt modelId="{99D5A181-8CE2-4504-B5D1-4858C946732F}" type="pres">
      <dgm:prSet presAssocID="{E008D1FE-21C6-49A2-ADA2-29673B91FD9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E66977F4-EE86-4F7E-81B9-9B6B1969162E}" type="pres">
      <dgm:prSet presAssocID="{E008D1FE-21C6-49A2-ADA2-29673B91FD93}" presName="spaceRect" presStyleCnt="0"/>
      <dgm:spPr/>
    </dgm:pt>
    <dgm:pt modelId="{84CA967B-67BE-4580-B69B-59AA8A475E56}" type="pres">
      <dgm:prSet presAssocID="{E008D1FE-21C6-49A2-ADA2-29673B91FD9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7E890930-4882-42AF-ACD4-5AA226DF5E21}" srcId="{1CC0F8CC-1CAF-4677-8151-2F3944F52174}" destId="{2AFC4989-B394-48F9-8513-EB0701A1EAAA}" srcOrd="0" destOrd="0" parTransId="{86878D0E-CE11-499B-B526-9098C46E693F}" sibTransId="{849B0C4C-EBD4-43E7-9A36-1566D59F4BE3}"/>
    <dgm:cxn modelId="{42557B45-0C7C-48FB-BC33-BBFD358C0835}" type="presOf" srcId="{DD8F193D-00C5-440C-AD55-308432E35350}" destId="{A2BE3649-13D4-4355-B5F8-6DE34E51B1E9}" srcOrd="0" destOrd="0" presId="urn:microsoft.com/office/officeart/2018/2/layout/IconCircleList"/>
    <dgm:cxn modelId="{27045448-995E-4BDD-9E53-2EF3EDBFF530}" type="presOf" srcId="{E008D1FE-21C6-49A2-ADA2-29673B91FD93}" destId="{84CA967B-67BE-4580-B69B-59AA8A475E56}" srcOrd="0" destOrd="0" presId="urn:microsoft.com/office/officeart/2018/2/layout/IconCircleList"/>
    <dgm:cxn modelId="{13B40D49-C14A-485E-B30A-1CFE4485E659}" srcId="{1CC0F8CC-1CAF-4677-8151-2F3944F52174}" destId="{E008D1FE-21C6-49A2-ADA2-29673B91FD93}" srcOrd="4" destOrd="0" parTransId="{3FE58706-41AA-4780-9B63-87379DADA8ED}" sibTransId="{2D8B7576-CF9D-4F65-9DA4-D8C3B3F6F299}"/>
    <dgm:cxn modelId="{7C76D26D-1EF5-453B-BC07-4A8DCC5675C3}" srcId="{1CC0F8CC-1CAF-4677-8151-2F3944F52174}" destId="{B6C91DB4-DFD3-4FAB-9987-A94C10E7BF72}" srcOrd="1" destOrd="0" parTransId="{82DE5B6A-A66F-42DB-B954-5245C9507DDD}" sibTransId="{8D3CA056-2282-4C42-82AC-5AEF44CCD78B}"/>
    <dgm:cxn modelId="{527F6A57-BDD2-40D3-9F50-DE55387EB396}" srcId="{1CC0F8CC-1CAF-4677-8151-2F3944F52174}" destId="{349C39B3-BE4A-4210-8AD5-90D1D47D412C}" srcOrd="2" destOrd="0" parTransId="{0415825B-B746-4E54-B5CE-828EBB23C72A}" sibTransId="{EDCF5280-F9C3-4195-81CA-B35C8C702BD3}"/>
    <dgm:cxn modelId="{6B3BDD7C-E18A-4052-905D-255F3394D983}" type="presOf" srcId="{EDCF5280-F9C3-4195-81CA-B35C8C702BD3}" destId="{C2F01CAE-5C77-4CBC-A035-6DCAA93AE24D}" srcOrd="0" destOrd="0" presId="urn:microsoft.com/office/officeart/2018/2/layout/IconCircleList"/>
    <dgm:cxn modelId="{3B87E27C-E0CA-424E-BE0C-DE69A4FD0C80}" type="presOf" srcId="{1CC0F8CC-1CAF-4677-8151-2F3944F52174}" destId="{A42152C2-A0B9-4B2A-AE76-96C2B503EFFC}" srcOrd="0" destOrd="0" presId="urn:microsoft.com/office/officeart/2018/2/layout/IconCircleList"/>
    <dgm:cxn modelId="{0618D38E-A149-4833-966D-99D32B8AA59A}" type="presOf" srcId="{B6C91DB4-DFD3-4FAB-9987-A94C10E7BF72}" destId="{5516BD2B-6954-4E23-A557-FD1A13F39764}" srcOrd="0" destOrd="0" presId="urn:microsoft.com/office/officeart/2018/2/layout/IconCircleList"/>
    <dgm:cxn modelId="{28F5368F-AA0B-4BD8-B98A-761BF2AF21EA}" type="presOf" srcId="{D9D429AE-0210-44B1-965D-347DC20CF883}" destId="{EF62FE88-7681-4C53-A787-0AAD03F6E8E8}" srcOrd="0" destOrd="0" presId="urn:microsoft.com/office/officeart/2018/2/layout/IconCircleList"/>
    <dgm:cxn modelId="{70DBF294-53F9-47E7-BC1C-587A3C7EA659}" type="presOf" srcId="{849B0C4C-EBD4-43E7-9A36-1566D59F4BE3}" destId="{35459776-6594-4A88-8601-56942F8CA0F7}" srcOrd="0" destOrd="0" presId="urn:microsoft.com/office/officeart/2018/2/layout/IconCircleList"/>
    <dgm:cxn modelId="{B58755E4-77DF-44B6-B2C4-8FAFAF9B5918}" type="presOf" srcId="{2AFC4989-B394-48F9-8513-EB0701A1EAAA}" destId="{46D31DDD-96BE-40B9-A8BD-6221CE41113D}" srcOrd="0" destOrd="0" presId="urn:microsoft.com/office/officeart/2018/2/layout/IconCircleList"/>
    <dgm:cxn modelId="{F7EE27EF-52D1-412A-ABCC-33D7B887261C}" type="presOf" srcId="{349C39B3-BE4A-4210-8AD5-90D1D47D412C}" destId="{045C7241-1C1E-4943-BF3C-19E1640A66DB}" srcOrd="0" destOrd="0" presId="urn:microsoft.com/office/officeart/2018/2/layout/IconCircleList"/>
    <dgm:cxn modelId="{680CC8FB-BD94-40C4-9002-91492CAE97E9}" srcId="{1CC0F8CC-1CAF-4677-8151-2F3944F52174}" destId="{D9D429AE-0210-44B1-965D-347DC20CF883}" srcOrd="3" destOrd="0" parTransId="{4090F907-FBBE-4921-B45E-29FC3DC327E6}" sibTransId="{DD8F193D-00C5-440C-AD55-308432E35350}"/>
    <dgm:cxn modelId="{6327D5FF-7946-46E0-8824-B216C254AE72}" type="presOf" srcId="{8D3CA056-2282-4C42-82AC-5AEF44CCD78B}" destId="{84319B6E-2B3B-454E-AB23-CC681CF8F93F}" srcOrd="0" destOrd="0" presId="urn:microsoft.com/office/officeart/2018/2/layout/IconCircleList"/>
    <dgm:cxn modelId="{CAFE5311-62E8-45D7-AF52-EDFBDA095CDF}" type="presParOf" srcId="{A42152C2-A0B9-4B2A-AE76-96C2B503EFFC}" destId="{9C1F874A-45AA-4AB2-B1C8-E2D528516B62}" srcOrd="0" destOrd="0" presId="urn:microsoft.com/office/officeart/2018/2/layout/IconCircleList"/>
    <dgm:cxn modelId="{FA9639F7-E1D0-464E-AA34-076A71676CC4}" type="presParOf" srcId="{9C1F874A-45AA-4AB2-B1C8-E2D528516B62}" destId="{1BFBA8A0-2A10-48EC-8E02-04C76FD431DC}" srcOrd="0" destOrd="0" presId="urn:microsoft.com/office/officeart/2018/2/layout/IconCircleList"/>
    <dgm:cxn modelId="{059486EF-D17C-4A3C-9EFC-2534667E4B68}" type="presParOf" srcId="{1BFBA8A0-2A10-48EC-8E02-04C76FD431DC}" destId="{D3305691-7C02-4544-9821-E50177CDDA4B}" srcOrd="0" destOrd="0" presId="urn:microsoft.com/office/officeart/2018/2/layout/IconCircleList"/>
    <dgm:cxn modelId="{6B06527C-80F4-45ED-B49E-BD3191711DC8}" type="presParOf" srcId="{1BFBA8A0-2A10-48EC-8E02-04C76FD431DC}" destId="{F81FB612-DA9B-4A68-BAD0-8CB3ACDF299E}" srcOrd="1" destOrd="0" presId="urn:microsoft.com/office/officeart/2018/2/layout/IconCircleList"/>
    <dgm:cxn modelId="{1A70781D-B1CD-4456-BD3E-3BD15276AF5B}" type="presParOf" srcId="{1BFBA8A0-2A10-48EC-8E02-04C76FD431DC}" destId="{71959CE7-3C11-41E3-8847-A5BCA882E0C7}" srcOrd="2" destOrd="0" presId="urn:microsoft.com/office/officeart/2018/2/layout/IconCircleList"/>
    <dgm:cxn modelId="{E4C03616-1847-433B-B245-D1407967C50B}" type="presParOf" srcId="{1BFBA8A0-2A10-48EC-8E02-04C76FD431DC}" destId="{46D31DDD-96BE-40B9-A8BD-6221CE41113D}" srcOrd="3" destOrd="0" presId="urn:microsoft.com/office/officeart/2018/2/layout/IconCircleList"/>
    <dgm:cxn modelId="{4951BCB2-A849-4338-9BEF-73BFED41013C}" type="presParOf" srcId="{9C1F874A-45AA-4AB2-B1C8-E2D528516B62}" destId="{35459776-6594-4A88-8601-56942F8CA0F7}" srcOrd="1" destOrd="0" presId="urn:microsoft.com/office/officeart/2018/2/layout/IconCircleList"/>
    <dgm:cxn modelId="{5082AFD2-3C83-4CFA-B0C6-EA8E56C30E33}" type="presParOf" srcId="{9C1F874A-45AA-4AB2-B1C8-E2D528516B62}" destId="{5FEF5D3B-6E4D-45CA-8378-F82CF3E965F6}" srcOrd="2" destOrd="0" presId="urn:microsoft.com/office/officeart/2018/2/layout/IconCircleList"/>
    <dgm:cxn modelId="{FF697A6E-D50A-4F5F-A7DC-7A607551CF0E}" type="presParOf" srcId="{5FEF5D3B-6E4D-45CA-8378-F82CF3E965F6}" destId="{2F14827B-2ACF-4F92-A14E-00B1DFF01734}" srcOrd="0" destOrd="0" presId="urn:microsoft.com/office/officeart/2018/2/layout/IconCircleList"/>
    <dgm:cxn modelId="{941AA9FE-E549-4F97-B132-A050FED3FCCB}" type="presParOf" srcId="{5FEF5D3B-6E4D-45CA-8378-F82CF3E965F6}" destId="{7BC57A29-EEB1-4D7D-96E6-3B267BE91D32}" srcOrd="1" destOrd="0" presId="urn:microsoft.com/office/officeart/2018/2/layout/IconCircleList"/>
    <dgm:cxn modelId="{4FB88734-D9C3-4D51-9789-A96FBF0580B7}" type="presParOf" srcId="{5FEF5D3B-6E4D-45CA-8378-F82CF3E965F6}" destId="{69EFD96A-5A10-4196-A742-11E820FF83CE}" srcOrd="2" destOrd="0" presId="urn:microsoft.com/office/officeart/2018/2/layout/IconCircleList"/>
    <dgm:cxn modelId="{73B01319-C5D0-41DD-8EF2-2BAA5BBF4431}" type="presParOf" srcId="{5FEF5D3B-6E4D-45CA-8378-F82CF3E965F6}" destId="{5516BD2B-6954-4E23-A557-FD1A13F39764}" srcOrd="3" destOrd="0" presId="urn:microsoft.com/office/officeart/2018/2/layout/IconCircleList"/>
    <dgm:cxn modelId="{CCC76AF8-2623-42A5-A60B-E13083483622}" type="presParOf" srcId="{9C1F874A-45AA-4AB2-B1C8-E2D528516B62}" destId="{84319B6E-2B3B-454E-AB23-CC681CF8F93F}" srcOrd="3" destOrd="0" presId="urn:microsoft.com/office/officeart/2018/2/layout/IconCircleList"/>
    <dgm:cxn modelId="{8226C7F3-44FE-45DC-B5DF-49C89EC16447}" type="presParOf" srcId="{9C1F874A-45AA-4AB2-B1C8-E2D528516B62}" destId="{C96FF831-C21F-4D4C-BD3E-1F7C574DE9F4}" srcOrd="4" destOrd="0" presId="urn:microsoft.com/office/officeart/2018/2/layout/IconCircleList"/>
    <dgm:cxn modelId="{2D0228AE-A8E3-4271-9CE8-DD6B00C8D5DE}" type="presParOf" srcId="{C96FF831-C21F-4D4C-BD3E-1F7C574DE9F4}" destId="{A47DA5A5-D475-42F7-9339-A1181E3AFB68}" srcOrd="0" destOrd="0" presId="urn:microsoft.com/office/officeart/2018/2/layout/IconCircleList"/>
    <dgm:cxn modelId="{5B83229B-323B-495E-8E14-AC19760E214F}" type="presParOf" srcId="{C96FF831-C21F-4D4C-BD3E-1F7C574DE9F4}" destId="{0A812E99-F333-4DE8-AFF0-2100EB0B448E}" srcOrd="1" destOrd="0" presId="urn:microsoft.com/office/officeart/2018/2/layout/IconCircleList"/>
    <dgm:cxn modelId="{80D96337-DE5B-48F9-9356-14EEA768F239}" type="presParOf" srcId="{C96FF831-C21F-4D4C-BD3E-1F7C574DE9F4}" destId="{F7B44D7C-DFCD-4C6B-9D02-8FF4C07A090F}" srcOrd="2" destOrd="0" presId="urn:microsoft.com/office/officeart/2018/2/layout/IconCircleList"/>
    <dgm:cxn modelId="{243872E2-A1C9-45C5-B2DB-1FD34E84BFFA}" type="presParOf" srcId="{C96FF831-C21F-4D4C-BD3E-1F7C574DE9F4}" destId="{045C7241-1C1E-4943-BF3C-19E1640A66DB}" srcOrd="3" destOrd="0" presId="urn:microsoft.com/office/officeart/2018/2/layout/IconCircleList"/>
    <dgm:cxn modelId="{EF881D6C-01F2-4C68-9AB4-FF215ADE1C33}" type="presParOf" srcId="{9C1F874A-45AA-4AB2-B1C8-E2D528516B62}" destId="{C2F01CAE-5C77-4CBC-A035-6DCAA93AE24D}" srcOrd="5" destOrd="0" presId="urn:microsoft.com/office/officeart/2018/2/layout/IconCircleList"/>
    <dgm:cxn modelId="{D2B9D43E-D6F2-4487-958E-8FD388E27A91}" type="presParOf" srcId="{9C1F874A-45AA-4AB2-B1C8-E2D528516B62}" destId="{A38AE6C5-A294-471D-87A8-C6F7713936F7}" srcOrd="6" destOrd="0" presId="urn:microsoft.com/office/officeart/2018/2/layout/IconCircleList"/>
    <dgm:cxn modelId="{9EB86CEF-6682-4CED-9CF2-8822C15EFB52}" type="presParOf" srcId="{A38AE6C5-A294-471D-87A8-C6F7713936F7}" destId="{92B42495-07F8-47B4-BD94-C88DF333C987}" srcOrd="0" destOrd="0" presId="urn:microsoft.com/office/officeart/2018/2/layout/IconCircleList"/>
    <dgm:cxn modelId="{4C2700FC-9DB8-42F9-B215-096DBF174F9D}" type="presParOf" srcId="{A38AE6C5-A294-471D-87A8-C6F7713936F7}" destId="{4E3B817D-5FD3-4A0E-8098-097A55B86B27}" srcOrd="1" destOrd="0" presId="urn:microsoft.com/office/officeart/2018/2/layout/IconCircleList"/>
    <dgm:cxn modelId="{46333150-89FD-4CBF-93DA-1D2D565E8FEE}" type="presParOf" srcId="{A38AE6C5-A294-471D-87A8-C6F7713936F7}" destId="{E5459A04-CDF0-4519-A1D2-0A2A923292CB}" srcOrd="2" destOrd="0" presId="urn:microsoft.com/office/officeart/2018/2/layout/IconCircleList"/>
    <dgm:cxn modelId="{6DBCAC69-468E-44AB-A422-45EC77A7E663}" type="presParOf" srcId="{A38AE6C5-A294-471D-87A8-C6F7713936F7}" destId="{EF62FE88-7681-4C53-A787-0AAD03F6E8E8}" srcOrd="3" destOrd="0" presId="urn:microsoft.com/office/officeart/2018/2/layout/IconCircleList"/>
    <dgm:cxn modelId="{5CE1DFBE-93D7-42E0-8C82-0E82F4D5B30C}" type="presParOf" srcId="{9C1F874A-45AA-4AB2-B1C8-E2D528516B62}" destId="{A2BE3649-13D4-4355-B5F8-6DE34E51B1E9}" srcOrd="7" destOrd="0" presId="urn:microsoft.com/office/officeart/2018/2/layout/IconCircleList"/>
    <dgm:cxn modelId="{7D264A69-15F9-41A1-80EB-13D5AF88D79E}" type="presParOf" srcId="{9C1F874A-45AA-4AB2-B1C8-E2D528516B62}" destId="{0224FD07-6DF8-41A8-9948-D2CE87C8FA76}" srcOrd="8" destOrd="0" presId="urn:microsoft.com/office/officeart/2018/2/layout/IconCircleList"/>
    <dgm:cxn modelId="{AE22790D-6364-4C56-BE5C-765243F51888}" type="presParOf" srcId="{0224FD07-6DF8-41A8-9948-D2CE87C8FA76}" destId="{3A803556-2306-4EC4-9153-337232E8AA70}" srcOrd="0" destOrd="0" presId="urn:microsoft.com/office/officeart/2018/2/layout/IconCircleList"/>
    <dgm:cxn modelId="{C5674B42-D0B6-4380-B229-E0B4A7677356}" type="presParOf" srcId="{0224FD07-6DF8-41A8-9948-D2CE87C8FA76}" destId="{99D5A181-8CE2-4504-B5D1-4858C946732F}" srcOrd="1" destOrd="0" presId="urn:microsoft.com/office/officeart/2018/2/layout/IconCircleList"/>
    <dgm:cxn modelId="{F67C19B0-E516-46B2-8C81-33A884C58183}" type="presParOf" srcId="{0224FD07-6DF8-41A8-9948-D2CE87C8FA76}" destId="{E66977F4-EE86-4F7E-81B9-9B6B1969162E}" srcOrd="2" destOrd="0" presId="urn:microsoft.com/office/officeart/2018/2/layout/IconCircleList"/>
    <dgm:cxn modelId="{1137C09A-7A1A-4196-848E-BA50C3E94828}" type="presParOf" srcId="{0224FD07-6DF8-41A8-9948-D2CE87C8FA76}" destId="{84CA967B-67BE-4580-B69B-59AA8A475E5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5E256FB-22C6-4549-A36A-2790E4E320A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7CBD06-3972-40C7-BD0F-F691CA6C634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Tested models: LR, SVC, Decision Tree, GBT, Stacking</a:t>
          </a:r>
        </a:p>
      </dgm:t>
    </dgm:pt>
    <dgm:pt modelId="{6E7EB145-D054-4196-94B9-5627A7803E14}" type="parTrans" cxnId="{DD7943CF-80C9-4CA4-9BAF-27952EC636F1}">
      <dgm:prSet/>
      <dgm:spPr/>
      <dgm:t>
        <a:bodyPr/>
        <a:lstStyle/>
        <a:p>
          <a:endParaRPr lang="en-US"/>
        </a:p>
      </dgm:t>
    </dgm:pt>
    <dgm:pt modelId="{FBF315F2-E691-4981-9B13-F4C7E45BE994}" type="sibTrans" cxnId="{DD7943CF-80C9-4CA4-9BAF-27952EC636F1}">
      <dgm:prSet/>
      <dgm:spPr/>
      <dgm:t>
        <a:bodyPr/>
        <a:lstStyle/>
        <a:p>
          <a:endParaRPr lang="en-US"/>
        </a:p>
      </dgm:t>
    </dgm:pt>
    <dgm:pt modelId="{1267818A-FC76-4E03-A79E-CBCBD3392E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Best performer: Random Forest</a:t>
          </a:r>
        </a:p>
      </dgm:t>
    </dgm:pt>
    <dgm:pt modelId="{454C296D-A660-4FA9-94A5-24C52B745CBD}" type="parTrans" cxnId="{05355093-C142-47B9-B95A-E37400351CA8}">
      <dgm:prSet/>
      <dgm:spPr/>
      <dgm:t>
        <a:bodyPr/>
        <a:lstStyle/>
        <a:p>
          <a:endParaRPr lang="en-US"/>
        </a:p>
      </dgm:t>
    </dgm:pt>
    <dgm:pt modelId="{09354885-3617-4943-8BC7-9BE8E78A6167}" type="sibTrans" cxnId="{05355093-C142-47B9-B95A-E37400351CA8}">
      <dgm:prSet/>
      <dgm:spPr/>
      <dgm:t>
        <a:bodyPr/>
        <a:lstStyle/>
        <a:p>
          <a:endParaRPr lang="en-US"/>
        </a:p>
      </dgm:t>
    </dgm:pt>
    <dgm:pt modelId="{33FCAA59-60C3-40CE-AAAA-94097AB6DE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Metrics:</a:t>
          </a:r>
        </a:p>
      </dgm:t>
    </dgm:pt>
    <dgm:pt modelId="{714E2313-2D07-4676-8B75-F4B1F3CFF9E5}" type="parTrans" cxnId="{6E9F1959-4A7C-4F38-BBB5-4CB518ADE60F}">
      <dgm:prSet/>
      <dgm:spPr/>
      <dgm:t>
        <a:bodyPr/>
        <a:lstStyle/>
        <a:p>
          <a:endParaRPr lang="en-US"/>
        </a:p>
      </dgm:t>
    </dgm:pt>
    <dgm:pt modelId="{0EA8CF23-A2DB-4464-9C5B-5E8C06B0E63C}" type="sibTrans" cxnId="{6E9F1959-4A7C-4F38-BBB5-4CB518ADE60F}">
      <dgm:prSet/>
      <dgm:spPr/>
      <dgm:t>
        <a:bodyPr/>
        <a:lstStyle/>
        <a:p>
          <a:endParaRPr lang="en-US"/>
        </a:p>
      </dgm:t>
    </dgm:pt>
    <dgm:pt modelId="{6E5A5173-1050-4F9A-B755-8E915D9604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Accuracy: 71%</a:t>
          </a:r>
        </a:p>
      </dgm:t>
    </dgm:pt>
    <dgm:pt modelId="{F5DC9AC0-F53C-4CB8-9409-B94E67180D6F}" type="parTrans" cxnId="{A5340077-29D6-41AC-BC71-2E71A26EF4C3}">
      <dgm:prSet/>
      <dgm:spPr/>
      <dgm:t>
        <a:bodyPr/>
        <a:lstStyle/>
        <a:p>
          <a:endParaRPr lang="en-US"/>
        </a:p>
      </dgm:t>
    </dgm:pt>
    <dgm:pt modelId="{52F5A8B5-A050-40D3-96D6-E0C2A3BE98E5}" type="sibTrans" cxnId="{A5340077-29D6-41AC-BC71-2E71A26EF4C3}">
      <dgm:prSet/>
      <dgm:spPr/>
      <dgm:t>
        <a:bodyPr/>
        <a:lstStyle/>
        <a:p>
          <a:endParaRPr lang="en-US"/>
        </a:p>
      </dgm:t>
    </dgm:pt>
    <dgm:pt modelId="{51EEC287-20C8-4FC3-8CA3-D2648552A8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F1 Score: 0.7</a:t>
          </a:r>
          <a:r>
            <a:rPr lang="en-IN"/>
            <a:t>2</a:t>
          </a:r>
          <a:endParaRPr lang="en-US"/>
        </a:p>
      </dgm:t>
    </dgm:pt>
    <dgm:pt modelId="{01BADE14-1A10-4CF6-B637-D7159EFA1433}" type="parTrans" cxnId="{99D12C74-138E-49A6-9ED2-CCA54764DEE0}">
      <dgm:prSet/>
      <dgm:spPr/>
      <dgm:t>
        <a:bodyPr/>
        <a:lstStyle/>
        <a:p>
          <a:endParaRPr lang="en-US"/>
        </a:p>
      </dgm:t>
    </dgm:pt>
    <dgm:pt modelId="{00C0436D-6902-4A08-BFCB-681B2B31AD5C}" type="sibTrans" cxnId="{99D12C74-138E-49A6-9ED2-CCA54764DEE0}">
      <dgm:prSet/>
      <dgm:spPr/>
      <dgm:t>
        <a:bodyPr/>
        <a:lstStyle/>
        <a:p>
          <a:endParaRPr lang="en-US"/>
        </a:p>
      </dgm:t>
    </dgm:pt>
    <dgm:pt modelId="{C966C280-64A9-4CCD-85B2-5C0FF91066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ROC-AUC: 0.7</a:t>
          </a:r>
          <a:r>
            <a:rPr lang="en-IN"/>
            <a:t>97</a:t>
          </a:r>
          <a:endParaRPr lang="en-US"/>
        </a:p>
      </dgm:t>
    </dgm:pt>
    <dgm:pt modelId="{18588A62-106B-4F92-9036-855840D7B23F}" type="parTrans" cxnId="{32B1F10C-72CA-4D7A-8B9C-6B6E4E85BA36}">
      <dgm:prSet/>
      <dgm:spPr/>
      <dgm:t>
        <a:bodyPr/>
        <a:lstStyle/>
        <a:p>
          <a:endParaRPr lang="en-US"/>
        </a:p>
      </dgm:t>
    </dgm:pt>
    <dgm:pt modelId="{8B0E5883-F11E-4888-9A63-4D8D5A382C09}" type="sibTrans" cxnId="{32B1F10C-72CA-4D7A-8B9C-6B6E4E85BA36}">
      <dgm:prSet/>
      <dgm:spPr/>
      <dgm:t>
        <a:bodyPr/>
        <a:lstStyle/>
        <a:p>
          <a:endParaRPr lang="en-US"/>
        </a:p>
      </dgm:t>
    </dgm:pt>
    <dgm:pt modelId="{F72C322A-1756-44D0-9E93-1CF87C1CF1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Top predictors: rolling occupancy, arrival counts, hour of day, dwell time</a:t>
          </a:r>
        </a:p>
      </dgm:t>
    </dgm:pt>
    <dgm:pt modelId="{5F7BE203-CD34-4C43-98D4-596167DD2B31}" type="parTrans" cxnId="{C3CDBC14-DA8B-4334-80C0-188866944901}">
      <dgm:prSet/>
      <dgm:spPr/>
      <dgm:t>
        <a:bodyPr/>
        <a:lstStyle/>
        <a:p>
          <a:endParaRPr lang="en-US"/>
        </a:p>
      </dgm:t>
    </dgm:pt>
    <dgm:pt modelId="{65A0DC2C-2536-47E4-98C2-D4DFFC84EFC4}" type="sibTrans" cxnId="{C3CDBC14-DA8B-4334-80C0-188866944901}">
      <dgm:prSet/>
      <dgm:spPr/>
      <dgm:t>
        <a:bodyPr/>
        <a:lstStyle/>
        <a:p>
          <a:endParaRPr lang="en-US"/>
        </a:p>
      </dgm:t>
    </dgm:pt>
    <dgm:pt modelId="{5F99685F-B282-47E0-87DC-EE8B50E4F7A7}" type="pres">
      <dgm:prSet presAssocID="{95E256FB-22C6-4549-A36A-2790E4E320AE}" presName="root" presStyleCnt="0">
        <dgm:presLayoutVars>
          <dgm:dir/>
          <dgm:resizeHandles val="exact"/>
        </dgm:presLayoutVars>
      </dgm:prSet>
      <dgm:spPr/>
    </dgm:pt>
    <dgm:pt modelId="{D89A0DFD-8293-48F6-A206-C200DDB8EDCB}" type="pres">
      <dgm:prSet presAssocID="{8F7CBD06-3972-40C7-BD0F-F691CA6C634F}" presName="compNode" presStyleCnt="0"/>
      <dgm:spPr/>
    </dgm:pt>
    <dgm:pt modelId="{9741B55F-DB9A-4DB6-A64E-01B34D63CF5F}" type="pres">
      <dgm:prSet presAssocID="{8F7CBD06-3972-40C7-BD0F-F691CA6C634F}" presName="bgRect" presStyleLbl="bgShp" presStyleIdx="0" presStyleCnt="7"/>
      <dgm:spPr/>
    </dgm:pt>
    <dgm:pt modelId="{736F6A86-0BD3-4BC4-85D5-117B542E8666}" type="pres">
      <dgm:prSet presAssocID="{8F7CBD06-3972-40C7-BD0F-F691CA6C634F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25511C2D-ACE8-463B-96F1-307BBDCE9311}" type="pres">
      <dgm:prSet presAssocID="{8F7CBD06-3972-40C7-BD0F-F691CA6C634F}" presName="spaceRect" presStyleCnt="0"/>
      <dgm:spPr/>
    </dgm:pt>
    <dgm:pt modelId="{BD8567E2-E4E9-4BBF-A985-C59116BFE3F2}" type="pres">
      <dgm:prSet presAssocID="{8F7CBD06-3972-40C7-BD0F-F691CA6C634F}" presName="parTx" presStyleLbl="revTx" presStyleIdx="0" presStyleCnt="7">
        <dgm:presLayoutVars>
          <dgm:chMax val="0"/>
          <dgm:chPref val="0"/>
        </dgm:presLayoutVars>
      </dgm:prSet>
      <dgm:spPr/>
    </dgm:pt>
    <dgm:pt modelId="{F802CF0E-4971-494D-8697-FEF6487D6453}" type="pres">
      <dgm:prSet presAssocID="{FBF315F2-E691-4981-9B13-F4C7E45BE994}" presName="sibTrans" presStyleCnt="0"/>
      <dgm:spPr/>
    </dgm:pt>
    <dgm:pt modelId="{0C07D0C3-44DA-4653-A45D-2CC964FEB142}" type="pres">
      <dgm:prSet presAssocID="{1267818A-FC76-4E03-A79E-CBCBD3392E42}" presName="compNode" presStyleCnt="0"/>
      <dgm:spPr/>
    </dgm:pt>
    <dgm:pt modelId="{E373E853-79C6-4F88-A772-5F389F4C1F3D}" type="pres">
      <dgm:prSet presAssocID="{1267818A-FC76-4E03-A79E-CBCBD3392E42}" presName="bgRect" presStyleLbl="bgShp" presStyleIdx="1" presStyleCnt="7"/>
      <dgm:spPr/>
    </dgm:pt>
    <dgm:pt modelId="{1A07680C-422F-4E78-B8AC-97FE204C6427}" type="pres">
      <dgm:prSet presAssocID="{1267818A-FC76-4E03-A79E-CBCBD3392E42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r tree"/>
        </a:ext>
      </dgm:extLst>
    </dgm:pt>
    <dgm:pt modelId="{7D6AE4C3-2BB4-417F-9771-7CCD326CCC11}" type="pres">
      <dgm:prSet presAssocID="{1267818A-FC76-4E03-A79E-CBCBD3392E42}" presName="spaceRect" presStyleCnt="0"/>
      <dgm:spPr/>
    </dgm:pt>
    <dgm:pt modelId="{42AFD829-D25A-4511-BE77-4A7A2B5C564B}" type="pres">
      <dgm:prSet presAssocID="{1267818A-FC76-4E03-A79E-CBCBD3392E42}" presName="parTx" presStyleLbl="revTx" presStyleIdx="1" presStyleCnt="7">
        <dgm:presLayoutVars>
          <dgm:chMax val="0"/>
          <dgm:chPref val="0"/>
        </dgm:presLayoutVars>
      </dgm:prSet>
      <dgm:spPr/>
    </dgm:pt>
    <dgm:pt modelId="{D305D77D-7E27-4F73-A32B-BE15228CB663}" type="pres">
      <dgm:prSet presAssocID="{09354885-3617-4943-8BC7-9BE8E78A6167}" presName="sibTrans" presStyleCnt="0"/>
      <dgm:spPr/>
    </dgm:pt>
    <dgm:pt modelId="{28EEDC79-68DC-41F5-AEC6-08C4086FE357}" type="pres">
      <dgm:prSet presAssocID="{33FCAA59-60C3-40CE-AAAA-94097AB6DEA6}" presName="compNode" presStyleCnt="0"/>
      <dgm:spPr/>
    </dgm:pt>
    <dgm:pt modelId="{22ADF817-6584-4C41-9156-DC31580A700A}" type="pres">
      <dgm:prSet presAssocID="{33FCAA59-60C3-40CE-AAAA-94097AB6DEA6}" presName="bgRect" presStyleLbl="bgShp" presStyleIdx="2" presStyleCnt="7"/>
      <dgm:spPr/>
    </dgm:pt>
    <dgm:pt modelId="{E7765384-4486-4A28-8981-BB2FD2181D83}" type="pres">
      <dgm:prSet presAssocID="{33FCAA59-60C3-40CE-AAAA-94097AB6DEA6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r"/>
        </a:ext>
      </dgm:extLst>
    </dgm:pt>
    <dgm:pt modelId="{BB6B7BC9-003B-4ADB-BA7B-454EF4064B35}" type="pres">
      <dgm:prSet presAssocID="{33FCAA59-60C3-40CE-AAAA-94097AB6DEA6}" presName="spaceRect" presStyleCnt="0"/>
      <dgm:spPr/>
    </dgm:pt>
    <dgm:pt modelId="{624DEECE-D361-4270-A4D3-B14F48809BAC}" type="pres">
      <dgm:prSet presAssocID="{33FCAA59-60C3-40CE-AAAA-94097AB6DEA6}" presName="parTx" presStyleLbl="revTx" presStyleIdx="2" presStyleCnt="7">
        <dgm:presLayoutVars>
          <dgm:chMax val="0"/>
          <dgm:chPref val="0"/>
        </dgm:presLayoutVars>
      </dgm:prSet>
      <dgm:spPr/>
    </dgm:pt>
    <dgm:pt modelId="{E754C3E2-5D26-4BCE-96E3-C847CC586422}" type="pres">
      <dgm:prSet presAssocID="{0EA8CF23-A2DB-4464-9C5B-5E8C06B0E63C}" presName="sibTrans" presStyleCnt="0"/>
      <dgm:spPr/>
    </dgm:pt>
    <dgm:pt modelId="{4BC39CA1-05F1-4B22-97B9-4B7299D9EBB7}" type="pres">
      <dgm:prSet presAssocID="{6E5A5173-1050-4F9A-B755-8E915D9604ED}" presName="compNode" presStyleCnt="0"/>
      <dgm:spPr/>
    </dgm:pt>
    <dgm:pt modelId="{1F6FE2FF-FE08-48BA-BA4F-9A5DF0AAD9A8}" type="pres">
      <dgm:prSet presAssocID="{6E5A5173-1050-4F9A-B755-8E915D9604ED}" presName="bgRect" presStyleLbl="bgShp" presStyleIdx="3" presStyleCnt="7"/>
      <dgm:spPr/>
    </dgm:pt>
    <dgm:pt modelId="{B4F71AFD-012A-4961-AFFD-7C63FAC6F754}" type="pres">
      <dgm:prSet presAssocID="{6E5A5173-1050-4F9A-B755-8E915D9604ED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C2EE9F71-F3E7-4CCA-9024-39E61F334D1D}" type="pres">
      <dgm:prSet presAssocID="{6E5A5173-1050-4F9A-B755-8E915D9604ED}" presName="spaceRect" presStyleCnt="0"/>
      <dgm:spPr/>
    </dgm:pt>
    <dgm:pt modelId="{80452758-AB4B-4F39-90F7-7E196FA59053}" type="pres">
      <dgm:prSet presAssocID="{6E5A5173-1050-4F9A-B755-8E915D9604ED}" presName="parTx" presStyleLbl="revTx" presStyleIdx="3" presStyleCnt="7">
        <dgm:presLayoutVars>
          <dgm:chMax val="0"/>
          <dgm:chPref val="0"/>
        </dgm:presLayoutVars>
      </dgm:prSet>
      <dgm:spPr/>
    </dgm:pt>
    <dgm:pt modelId="{11C95735-422A-46DC-852D-AD423B8259E8}" type="pres">
      <dgm:prSet presAssocID="{52F5A8B5-A050-40D3-96D6-E0C2A3BE98E5}" presName="sibTrans" presStyleCnt="0"/>
      <dgm:spPr/>
    </dgm:pt>
    <dgm:pt modelId="{096044E4-E414-4152-B7BB-E7B9A633475E}" type="pres">
      <dgm:prSet presAssocID="{51EEC287-20C8-4FC3-8CA3-D2648552A8B4}" presName="compNode" presStyleCnt="0"/>
      <dgm:spPr/>
    </dgm:pt>
    <dgm:pt modelId="{B9C7FD5E-B6AD-41FE-BEFE-11C158730E56}" type="pres">
      <dgm:prSet presAssocID="{51EEC287-20C8-4FC3-8CA3-D2648552A8B4}" presName="bgRect" presStyleLbl="bgShp" presStyleIdx="4" presStyleCnt="7"/>
      <dgm:spPr/>
    </dgm:pt>
    <dgm:pt modelId="{B0AB35E2-845F-4338-BFB6-6CAB2838F363}" type="pres">
      <dgm:prSet presAssocID="{51EEC287-20C8-4FC3-8CA3-D2648552A8B4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BA6F47D-02E4-4638-8C46-2BE65934BB92}" type="pres">
      <dgm:prSet presAssocID="{51EEC287-20C8-4FC3-8CA3-D2648552A8B4}" presName="spaceRect" presStyleCnt="0"/>
      <dgm:spPr/>
    </dgm:pt>
    <dgm:pt modelId="{F4392413-5E99-43A8-BBF6-06127C9BD1B8}" type="pres">
      <dgm:prSet presAssocID="{51EEC287-20C8-4FC3-8CA3-D2648552A8B4}" presName="parTx" presStyleLbl="revTx" presStyleIdx="4" presStyleCnt="7">
        <dgm:presLayoutVars>
          <dgm:chMax val="0"/>
          <dgm:chPref val="0"/>
        </dgm:presLayoutVars>
      </dgm:prSet>
      <dgm:spPr/>
    </dgm:pt>
    <dgm:pt modelId="{5C62B6C3-934F-46BB-A196-09FA2BCBEB4A}" type="pres">
      <dgm:prSet presAssocID="{00C0436D-6902-4A08-BFCB-681B2B31AD5C}" presName="sibTrans" presStyleCnt="0"/>
      <dgm:spPr/>
    </dgm:pt>
    <dgm:pt modelId="{500E63B1-DABB-4BDC-90B3-156996899234}" type="pres">
      <dgm:prSet presAssocID="{C966C280-64A9-4CCD-85B2-5C0FF9106626}" presName="compNode" presStyleCnt="0"/>
      <dgm:spPr/>
    </dgm:pt>
    <dgm:pt modelId="{7F2A214F-FE00-414A-A1A6-DF47E6D56554}" type="pres">
      <dgm:prSet presAssocID="{C966C280-64A9-4CCD-85B2-5C0FF9106626}" presName="bgRect" presStyleLbl="bgShp" presStyleIdx="5" presStyleCnt="7"/>
      <dgm:spPr/>
    </dgm:pt>
    <dgm:pt modelId="{F05F2A78-EA59-4FBA-B7DF-CACD463844F4}" type="pres">
      <dgm:prSet presAssocID="{C966C280-64A9-4CCD-85B2-5C0FF9106626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ilding"/>
        </a:ext>
      </dgm:extLst>
    </dgm:pt>
    <dgm:pt modelId="{2C4FCE04-0B4C-47B9-95F3-892CF75D6DB8}" type="pres">
      <dgm:prSet presAssocID="{C966C280-64A9-4CCD-85B2-5C0FF9106626}" presName="spaceRect" presStyleCnt="0"/>
      <dgm:spPr/>
    </dgm:pt>
    <dgm:pt modelId="{6F15C925-1335-4349-A3BA-332D8409D113}" type="pres">
      <dgm:prSet presAssocID="{C966C280-64A9-4CCD-85B2-5C0FF9106626}" presName="parTx" presStyleLbl="revTx" presStyleIdx="5" presStyleCnt="7">
        <dgm:presLayoutVars>
          <dgm:chMax val="0"/>
          <dgm:chPref val="0"/>
        </dgm:presLayoutVars>
      </dgm:prSet>
      <dgm:spPr/>
    </dgm:pt>
    <dgm:pt modelId="{2450A1CE-B7C0-4C8A-B34C-BAD654E82136}" type="pres">
      <dgm:prSet presAssocID="{8B0E5883-F11E-4888-9A63-4D8D5A382C09}" presName="sibTrans" presStyleCnt="0"/>
      <dgm:spPr/>
    </dgm:pt>
    <dgm:pt modelId="{F82EF317-B0BB-4F96-8893-5AE762A02E86}" type="pres">
      <dgm:prSet presAssocID="{F72C322A-1756-44D0-9E93-1CF87C1CF161}" presName="compNode" presStyleCnt="0"/>
      <dgm:spPr/>
    </dgm:pt>
    <dgm:pt modelId="{34098A8A-63C1-4A1D-9678-738E0BA25DC6}" type="pres">
      <dgm:prSet presAssocID="{F72C322A-1756-44D0-9E93-1CF87C1CF161}" presName="bgRect" presStyleLbl="bgShp" presStyleIdx="6" presStyleCnt="7"/>
      <dgm:spPr/>
    </dgm:pt>
    <dgm:pt modelId="{D613BBCB-CDE1-4B22-B922-90DB98A08464}" type="pres">
      <dgm:prSet presAssocID="{F72C322A-1756-44D0-9E93-1CF87C1CF161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ck"/>
        </a:ext>
      </dgm:extLst>
    </dgm:pt>
    <dgm:pt modelId="{DBF01BE4-9946-447D-87C8-9E7F124294DF}" type="pres">
      <dgm:prSet presAssocID="{F72C322A-1756-44D0-9E93-1CF87C1CF161}" presName="spaceRect" presStyleCnt="0"/>
      <dgm:spPr/>
    </dgm:pt>
    <dgm:pt modelId="{3B4EEFCE-8FCB-44FC-B746-0CEC8F3F3327}" type="pres">
      <dgm:prSet presAssocID="{F72C322A-1756-44D0-9E93-1CF87C1CF161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32B1F10C-72CA-4D7A-8B9C-6B6E4E85BA36}" srcId="{95E256FB-22C6-4549-A36A-2790E4E320AE}" destId="{C966C280-64A9-4CCD-85B2-5C0FF9106626}" srcOrd="5" destOrd="0" parTransId="{18588A62-106B-4F92-9036-855840D7B23F}" sibTransId="{8B0E5883-F11E-4888-9A63-4D8D5A382C09}"/>
    <dgm:cxn modelId="{C3CDBC14-DA8B-4334-80C0-188866944901}" srcId="{95E256FB-22C6-4549-A36A-2790E4E320AE}" destId="{F72C322A-1756-44D0-9E93-1CF87C1CF161}" srcOrd="6" destOrd="0" parTransId="{5F7BE203-CD34-4C43-98D4-596167DD2B31}" sibTransId="{65A0DC2C-2536-47E4-98C2-D4DFFC84EFC4}"/>
    <dgm:cxn modelId="{78661A1D-D5E1-42C3-AD5A-D916F9B5253B}" type="presOf" srcId="{6E5A5173-1050-4F9A-B755-8E915D9604ED}" destId="{80452758-AB4B-4F39-90F7-7E196FA59053}" srcOrd="0" destOrd="0" presId="urn:microsoft.com/office/officeart/2018/2/layout/IconVerticalSolidList"/>
    <dgm:cxn modelId="{B9EE0D21-9EC9-4165-9C70-CD942B92C569}" type="presOf" srcId="{95E256FB-22C6-4549-A36A-2790E4E320AE}" destId="{5F99685F-B282-47E0-87DC-EE8B50E4F7A7}" srcOrd="0" destOrd="0" presId="urn:microsoft.com/office/officeart/2018/2/layout/IconVerticalSolidList"/>
    <dgm:cxn modelId="{CE1DE831-0C10-452E-A896-475BA7B09FD8}" type="presOf" srcId="{51EEC287-20C8-4FC3-8CA3-D2648552A8B4}" destId="{F4392413-5E99-43A8-BBF6-06127C9BD1B8}" srcOrd="0" destOrd="0" presId="urn:microsoft.com/office/officeart/2018/2/layout/IconVerticalSolidList"/>
    <dgm:cxn modelId="{99D12C74-138E-49A6-9ED2-CCA54764DEE0}" srcId="{95E256FB-22C6-4549-A36A-2790E4E320AE}" destId="{51EEC287-20C8-4FC3-8CA3-D2648552A8B4}" srcOrd="4" destOrd="0" parTransId="{01BADE14-1A10-4CF6-B637-D7159EFA1433}" sibTransId="{00C0436D-6902-4A08-BFCB-681B2B31AD5C}"/>
    <dgm:cxn modelId="{A5340077-29D6-41AC-BC71-2E71A26EF4C3}" srcId="{95E256FB-22C6-4549-A36A-2790E4E320AE}" destId="{6E5A5173-1050-4F9A-B755-8E915D9604ED}" srcOrd="3" destOrd="0" parTransId="{F5DC9AC0-F53C-4CB8-9409-B94E67180D6F}" sibTransId="{52F5A8B5-A050-40D3-96D6-E0C2A3BE98E5}"/>
    <dgm:cxn modelId="{6E9F1959-4A7C-4F38-BBB5-4CB518ADE60F}" srcId="{95E256FB-22C6-4549-A36A-2790E4E320AE}" destId="{33FCAA59-60C3-40CE-AAAA-94097AB6DEA6}" srcOrd="2" destOrd="0" parTransId="{714E2313-2D07-4676-8B75-F4B1F3CFF9E5}" sibTransId="{0EA8CF23-A2DB-4464-9C5B-5E8C06B0E63C}"/>
    <dgm:cxn modelId="{AB821B80-01A3-4109-B6F2-3B5BCD711309}" type="presOf" srcId="{C966C280-64A9-4CCD-85B2-5C0FF9106626}" destId="{6F15C925-1335-4349-A3BA-332D8409D113}" srcOrd="0" destOrd="0" presId="urn:microsoft.com/office/officeart/2018/2/layout/IconVerticalSolidList"/>
    <dgm:cxn modelId="{05355093-C142-47B9-B95A-E37400351CA8}" srcId="{95E256FB-22C6-4549-A36A-2790E4E320AE}" destId="{1267818A-FC76-4E03-A79E-CBCBD3392E42}" srcOrd="1" destOrd="0" parTransId="{454C296D-A660-4FA9-94A5-24C52B745CBD}" sibTransId="{09354885-3617-4943-8BC7-9BE8E78A6167}"/>
    <dgm:cxn modelId="{583E8594-FBF6-4C46-8583-DE5758A092A5}" type="presOf" srcId="{1267818A-FC76-4E03-A79E-CBCBD3392E42}" destId="{42AFD829-D25A-4511-BE77-4A7A2B5C564B}" srcOrd="0" destOrd="0" presId="urn:microsoft.com/office/officeart/2018/2/layout/IconVerticalSolidList"/>
    <dgm:cxn modelId="{2C2BF6BA-A6C1-40A5-9CE0-418A0B730DAB}" type="presOf" srcId="{F72C322A-1756-44D0-9E93-1CF87C1CF161}" destId="{3B4EEFCE-8FCB-44FC-B746-0CEC8F3F3327}" srcOrd="0" destOrd="0" presId="urn:microsoft.com/office/officeart/2018/2/layout/IconVerticalSolidList"/>
    <dgm:cxn modelId="{DD7943CF-80C9-4CA4-9BAF-27952EC636F1}" srcId="{95E256FB-22C6-4549-A36A-2790E4E320AE}" destId="{8F7CBD06-3972-40C7-BD0F-F691CA6C634F}" srcOrd="0" destOrd="0" parTransId="{6E7EB145-D054-4196-94B9-5627A7803E14}" sibTransId="{FBF315F2-E691-4981-9B13-F4C7E45BE994}"/>
    <dgm:cxn modelId="{CB6503DC-D729-4B69-8352-AC39FF3F8CB8}" type="presOf" srcId="{33FCAA59-60C3-40CE-AAAA-94097AB6DEA6}" destId="{624DEECE-D361-4270-A4D3-B14F48809BAC}" srcOrd="0" destOrd="0" presId="urn:microsoft.com/office/officeart/2018/2/layout/IconVerticalSolidList"/>
    <dgm:cxn modelId="{C721CDE8-B30B-4BB2-AB5C-703285A3B0B7}" type="presOf" srcId="{8F7CBD06-3972-40C7-BD0F-F691CA6C634F}" destId="{BD8567E2-E4E9-4BBF-A985-C59116BFE3F2}" srcOrd="0" destOrd="0" presId="urn:microsoft.com/office/officeart/2018/2/layout/IconVerticalSolidList"/>
    <dgm:cxn modelId="{77B59DEA-FE4B-42CE-9C0D-898A05725C25}" type="presParOf" srcId="{5F99685F-B282-47E0-87DC-EE8B50E4F7A7}" destId="{D89A0DFD-8293-48F6-A206-C200DDB8EDCB}" srcOrd="0" destOrd="0" presId="urn:microsoft.com/office/officeart/2018/2/layout/IconVerticalSolidList"/>
    <dgm:cxn modelId="{27B53CA4-CA24-4EE7-8892-D318ED31B28D}" type="presParOf" srcId="{D89A0DFD-8293-48F6-A206-C200DDB8EDCB}" destId="{9741B55F-DB9A-4DB6-A64E-01B34D63CF5F}" srcOrd="0" destOrd="0" presId="urn:microsoft.com/office/officeart/2018/2/layout/IconVerticalSolidList"/>
    <dgm:cxn modelId="{57359261-6354-4C45-B146-651328E46E91}" type="presParOf" srcId="{D89A0DFD-8293-48F6-A206-C200DDB8EDCB}" destId="{736F6A86-0BD3-4BC4-85D5-117B542E8666}" srcOrd="1" destOrd="0" presId="urn:microsoft.com/office/officeart/2018/2/layout/IconVerticalSolidList"/>
    <dgm:cxn modelId="{38C46D4D-4627-43F6-87E3-6D4D4C1CCC39}" type="presParOf" srcId="{D89A0DFD-8293-48F6-A206-C200DDB8EDCB}" destId="{25511C2D-ACE8-463B-96F1-307BBDCE9311}" srcOrd="2" destOrd="0" presId="urn:microsoft.com/office/officeart/2018/2/layout/IconVerticalSolidList"/>
    <dgm:cxn modelId="{9D1426F4-466E-41E6-9007-39F4266C4858}" type="presParOf" srcId="{D89A0DFD-8293-48F6-A206-C200DDB8EDCB}" destId="{BD8567E2-E4E9-4BBF-A985-C59116BFE3F2}" srcOrd="3" destOrd="0" presId="urn:microsoft.com/office/officeart/2018/2/layout/IconVerticalSolidList"/>
    <dgm:cxn modelId="{73DCB861-766C-4BD4-9CB0-19D4FBEBD42B}" type="presParOf" srcId="{5F99685F-B282-47E0-87DC-EE8B50E4F7A7}" destId="{F802CF0E-4971-494D-8697-FEF6487D6453}" srcOrd="1" destOrd="0" presId="urn:microsoft.com/office/officeart/2018/2/layout/IconVerticalSolidList"/>
    <dgm:cxn modelId="{73A20D87-EB24-4C4B-A027-8E5082C476B5}" type="presParOf" srcId="{5F99685F-B282-47E0-87DC-EE8B50E4F7A7}" destId="{0C07D0C3-44DA-4653-A45D-2CC964FEB142}" srcOrd="2" destOrd="0" presId="urn:microsoft.com/office/officeart/2018/2/layout/IconVerticalSolidList"/>
    <dgm:cxn modelId="{8F17B658-A695-4A34-A51C-5AC669610379}" type="presParOf" srcId="{0C07D0C3-44DA-4653-A45D-2CC964FEB142}" destId="{E373E853-79C6-4F88-A772-5F389F4C1F3D}" srcOrd="0" destOrd="0" presId="urn:microsoft.com/office/officeart/2018/2/layout/IconVerticalSolidList"/>
    <dgm:cxn modelId="{4117B484-6475-4A13-B43A-D6F7066866EB}" type="presParOf" srcId="{0C07D0C3-44DA-4653-A45D-2CC964FEB142}" destId="{1A07680C-422F-4E78-B8AC-97FE204C6427}" srcOrd="1" destOrd="0" presId="urn:microsoft.com/office/officeart/2018/2/layout/IconVerticalSolidList"/>
    <dgm:cxn modelId="{A2924F29-0E37-47B0-9ED1-67982A5A8B20}" type="presParOf" srcId="{0C07D0C3-44DA-4653-A45D-2CC964FEB142}" destId="{7D6AE4C3-2BB4-417F-9771-7CCD326CCC11}" srcOrd="2" destOrd="0" presId="urn:microsoft.com/office/officeart/2018/2/layout/IconVerticalSolidList"/>
    <dgm:cxn modelId="{7AFFA7BE-9C2C-4C47-92DF-157362BD5901}" type="presParOf" srcId="{0C07D0C3-44DA-4653-A45D-2CC964FEB142}" destId="{42AFD829-D25A-4511-BE77-4A7A2B5C564B}" srcOrd="3" destOrd="0" presId="urn:microsoft.com/office/officeart/2018/2/layout/IconVerticalSolidList"/>
    <dgm:cxn modelId="{D43801E7-79E0-4003-9C73-C2BCC4CD103D}" type="presParOf" srcId="{5F99685F-B282-47E0-87DC-EE8B50E4F7A7}" destId="{D305D77D-7E27-4F73-A32B-BE15228CB663}" srcOrd="3" destOrd="0" presId="urn:microsoft.com/office/officeart/2018/2/layout/IconVerticalSolidList"/>
    <dgm:cxn modelId="{DC8760AE-11F3-498C-9175-61A6A881D3D1}" type="presParOf" srcId="{5F99685F-B282-47E0-87DC-EE8B50E4F7A7}" destId="{28EEDC79-68DC-41F5-AEC6-08C4086FE357}" srcOrd="4" destOrd="0" presId="urn:microsoft.com/office/officeart/2018/2/layout/IconVerticalSolidList"/>
    <dgm:cxn modelId="{AA646954-3DA9-44BD-A93D-47D2977C025D}" type="presParOf" srcId="{28EEDC79-68DC-41F5-AEC6-08C4086FE357}" destId="{22ADF817-6584-4C41-9156-DC31580A700A}" srcOrd="0" destOrd="0" presId="urn:microsoft.com/office/officeart/2018/2/layout/IconVerticalSolidList"/>
    <dgm:cxn modelId="{81A03A0E-9812-4375-AAA1-01EABAC73EFE}" type="presParOf" srcId="{28EEDC79-68DC-41F5-AEC6-08C4086FE357}" destId="{E7765384-4486-4A28-8981-BB2FD2181D83}" srcOrd="1" destOrd="0" presId="urn:microsoft.com/office/officeart/2018/2/layout/IconVerticalSolidList"/>
    <dgm:cxn modelId="{CC51177F-1AB0-4391-A336-612FE7A970BE}" type="presParOf" srcId="{28EEDC79-68DC-41F5-AEC6-08C4086FE357}" destId="{BB6B7BC9-003B-4ADB-BA7B-454EF4064B35}" srcOrd="2" destOrd="0" presId="urn:microsoft.com/office/officeart/2018/2/layout/IconVerticalSolidList"/>
    <dgm:cxn modelId="{9A42CCC8-EF60-4F70-9538-F0C91EA18190}" type="presParOf" srcId="{28EEDC79-68DC-41F5-AEC6-08C4086FE357}" destId="{624DEECE-D361-4270-A4D3-B14F48809BAC}" srcOrd="3" destOrd="0" presId="urn:microsoft.com/office/officeart/2018/2/layout/IconVerticalSolidList"/>
    <dgm:cxn modelId="{8DF9AEBB-5EA7-46EB-8DA4-C861C4B0DA2A}" type="presParOf" srcId="{5F99685F-B282-47E0-87DC-EE8B50E4F7A7}" destId="{E754C3E2-5D26-4BCE-96E3-C847CC586422}" srcOrd="5" destOrd="0" presId="urn:microsoft.com/office/officeart/2018/2/layout/IconVerticalSolidList"/>
    <dgm:cxn modelId="{7FE95235-9E5C-4D5E-B5FA-1428AC78372B}" type="presParOf" srcId="{5F99685F-B282-47E0-87DC-EE8B50E4F7A7}" destId="{4BC39CA1-05F1-4B22-97B9-4B7299D9EBB7}" srcOrd="6" destOrd="0" presId="urn:microsoft.com/office/officeart/2018/2/layout/IconVerticalSolidList"/>
    <dgm:cxn modelId="{87A2A678-85DB-48BB-AA63-9B8E684A626D}" type="presParOf" srcId="{4BC39CA1-05F1-4B22-97B9-4B7299D9EBB7}" destId="{1F6FE2FF-FE08-48BA-BA4F-9A5DF0AAD9A8}" srcOrd="0" destOrd="0" presId="urn:microsoft.com/office/officeart/2018/2/layout/IconVerticalSolidList"/>
    <dgm:cxn modelId="{4F63553E-3D57-42DC-A3EC-278A14F1CD03}" type="presParOf" srcId="{4BC39CA1-05F1-4B22-97B9-4B7299D9EBB7}" destId="{B4F71AFD-012A-4961-AFFD-7C63FAC6F754}" srcOrd="1" destOrd="0" presId="urn:microsoft.com/office/officeart/2018/2/layout/IconVerticalSolidList"/>
    <dgm:cxn modelId="{14F1103D-4CC7-4CB1-BB63-AD3C2AA31B3E}" type="presParOf" srcId="{4BC39CA1-05F1-4B22-97B9-4B7299D9EBB7}" destId="{C2EE9F71-F3E7-4CCA-9024-39E61F334D1D}" srcOrd="2" destOrd="0" presId="urn:microsoft.com/office/officeart/2018/2/layout/IconVerticalSolidList"/>
    <dgm:cxn modelId="{500AC990-ACA3-4384-A722-BD1C9ADC98C0}" type="presParOf" srcId="{4BC39CA1-05F1-4B22-97B9-4B7299D9EBB7}" destId="{80452758-AB4B-4F39-90F7-7E196FA59053}" srcOrd="3" destOrd="0" presId="urn:microsoft.com/office/officeart/2018/2/layout/IconVerticalSolidList"/>
    <dgm:cxn modelId="{68AEF774-C6C2-4B57-BDA4-DC81C0594ECA}" type="presParOf" srcId="{5F99685F-B282-47E0-87DC-EE8B50E4F7A7}" destId="{11C95735-422A-46DC-852D-AD423B8259E8}" srcOrd="7" destOrd="0" presId="urn:microsoft.com/office/officeart/2018/2/layout/IconVerticalSolidList"/>
    <dgm:cxn modelId="{ED0A4BF2-8BA8-49A4-8053-81C82BCE9975}" type="presParOf" srcId="{5F99685F-B282-47E0-87DC-EE8B50E4F7A7}" destId="{096044E4-E414-4152-B7BB-E7B9A633475E}" srcOrd="8" destOrd="0" presId="urn:microsoft.com/office/officeart/2018/2/layout/IconVerticalSolidList"/>
    <dgm:cxn modelId="{80F240B3-D60E-4F6A-9F48-84E44F7C4766}" type="presParOf" srcId="{096044E4-E414-4152-B7BB-E7B9A633475E}" destId="{B9C7FD5E-B6AD-41FE-BEFE-11C158730E56}" srcOrd="0" destOrd="0" presId="urn:microsoft.com/office/officeart/2018/2/layout/IconVerticalSolidList"/>
    <dgm:cxn modelId="{E0E4E293-4982-4062-A237-D5EED395B782}" type="presParOf" srcId="{096044E4-E414-4152-B7BB-E7B9A633475E}" destId="{B0AB35E2-845F-4338-BFB6-6CAB2838F363}" srcOrd="1" destOrd="0" presId="urn:microsoft.com/office/officeart/2018/2/layout/IconVerticalSolidList"/>
    <dgm:cxn modelId="{94A63DE8-E790-4FA1-B815-5E9F1C83A7A0}" type="presParOf" srcId="{096044E4-E414-4152-B7BB-E7B9A633475E}" destId="{7BA6F47D-02E4-4638-8C46-2BE65934BB92}" srcOrd="2" destOrd="0" presId="urn:microsoft.com/office/officeart/2018/2/layout/IconVerticalSolidList"/>
    <dgm:cxn modelId="{344EFE6A-E573-4C63-8B11-A15C35984D90}" type="presParOf" srcId="{096044E4-E414-4152-B7BB-E7B9A633475E}" destId="{F4392413-5E99-43A8-BBF6-06127C9BD1B8}" srcOrd="3" destOrd="0" presId="urn:microsoft.com/office/officeart/2018/2/layout/IconVerticalSolidList"/>
    <dgm:cxn modelId="{D733D6C5-B5BC-425B-AF1F-23B0242E67CE}" type="presParOf" srcId="{5F99685F-B282-47E0-87DC-EE8B50E4F7A7}" destId="{5C62B6C3-934F-46BB-A196-09FA2BCBEB4A}" srcOrd="9" destOrd="0" presId="urn:microsoft.com/office/officeart/2018/2/layout/IconVerticalSolidList"/>
    <dgm:cxn modelId="{C5FFE075-EBB8-401B-8D54-240972AF7F14}" type="presParOf" srcId="{5F99685F-B282-47E0-87DC-EE8B50E4F7A7}" destId="{500E63B1-DABB-4BDC-90B3-156996899234}" srcOrd="10" destOrd="0" presId="urn:microsoft.com/office/officeart/2018/2/layout/IconVerticalSolidList"/>
    <dgm:cxn modelId="{EA96AAA0-0010-4EBA-B0D1-8C87BBBD41A5}" type="presParOf" srcId="{500E63B1-DABB-4BDC-90B3-156996899234}" destId="{7F2A214F-FE00-414A-A1A6-DF47E6D56554}" srcOrd="0" destOrd="0" presId="urn:microsoft.com/office/officeart/2018/2/layout/IconVerticalSolidList"/>
    <dgm:cxn modelId="{C6806550-F651-4CD2-9210-AD5FB9D11EFC}" type="presParOf" srcId="{500E63B1-DABB-4BDC-90B3-156996899234}" destId="{F05F2A78-EA59-4FBA-B7DF-CACD463844F4}" srcOrd="1" destOrd="0" presId="urn:microsoft.com/office/officeart/2018/2/layout/IconVerticalSolidList"/>
    <dgm:cxn modelId="{0D48E91E-31FA-4F24-9354-D0C3966143FE}" type="presParOf" srcId="{500E63B1-DABB-4BDC-90B3-156996899234}" destId="{2C4FCE04-0B4C-47B9-95F3-892CF75D6DB8}" srcOrd="2" destOrd="0" presId="urn:microsoft.com/office/officeart/2018/2/layout/IconVerticalSolidList"/>
    <dgm:cxn modelId="{70EE8446-1088-4196-9422-55D2FE1BC13E}" type="presParOf" srcId="{500E63B1-DABB-4BDC-90B3-156996899234}" destId="{6F15C925-1335-4349-A3BA-332D8409D113}" srcOrd="3" destOrd="0" presId="urn:microsoft.com/office/officeart/2018/2/layout/IconVerticalSolidList"/>
    <dgm:cxn modelId="{45142BF6-48B5-45FC-A9E0-3F683B86C823}" type="presParOf" srcId="{5F99685F-B282-47E0-87DC-EE8B50E4F7A7}" destId="{2450A1CE-B7C0-4C8A-B34C-BAD654E82136}" srcOrd="11" destOrd="0" presId="urn:microsoft.com/office/officeart/2018/2/layout/IconVerticalSolidList"/>
    <dgm:cxn modelId="{77C462CD-47D3-4E91-97AE-B8148DB7662F}" type="presParOf" srcId="{5F99685F-B282-47E0-87DC-EE8B50E4F7A7}" destId="{F82EF317-B0BB-4F96-8893-5AE762A02E86}" srcOrd="12" destOrd="0" presId="urn:microsoft.com/office/officeart/2018/2/layout/IconVerticalSolidList"/>
    <dgm:cxn modelId="{198A2B50-8372-4586-9100-7DB3E386919C}" type="presParOf" srcId="{F82EF317-B0BB-4F96-8893-5AE762A02E86}" destId="{34098A8A-63C1-4A1D-9678-738E0BA25DC6}" srcOrd="0" destOrd="0" presId="urn:microsoft.com/office/officeart/2018/2/layout/IconVerticalSolidList"/>
    <dgm:cxn modelId="{82351A27-0DEC-4110-AC8B-10C45654480E}" type="presParOf" srcId="{F82EF317-B0BB-4F96-8893-5AE762A02E86}" destId="{D613BBCB-CDE1-4B22-B922-90DB98A08464}" srcOrd="1" destOrd="0" presId="urn:microsoft.com/office/officeart/2018/2/layout/IconVerticalSolidList"/>
    <dgm:cxn modelId="{5561BC35-6977-4036-A43F-12425D482F6B}" type="presParOf" srcId="{F82EF317-B0BB-4F96-8893-5AE762A02E86}" destId="{DBF01BE4-9946-447D-87C8-9E7F124294DF}" srcOrd="2" destOrd="0" presId="urn:microsoft.com/office/officeart/2018/2/layout/IconVerticalSolidList"/>
    <dgm:cxn modelId="{01CEB1BF-1D9F-4911-BEC5-E93FDD4AD4D8}" type="presParOf" srcId="{F82EF317-B0BB-4F96-8893-5AE762A02E86}" destId="{3B4EEFCE-8FCB-44FC-B746-0CEC8F3F332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1FE583A-09AC-4579-83C3-618DB6E28CE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505360-FACA-4FE9-9F8C-CB6F65C2CD0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Deployed at: </a:t>
          </a:r>
          <a:r>
            <a:rPr lang="en-US">
              <a:hlinkClick xmlns:r="http://schemas.openxmlformats.org/officeDocument/2006/relationships" r:id="rId1"/>
            </a:rPr>
            <a:t>Smart Parking Analytics &amp; ML Dashboard · Streamlit</a:t>
          </a:r>
          <a:endParaRPr lang="en-US"/>
        </a:p>
      </dgm:t>
    </dgm:pt>
    <dgm:pt modelId="{78E6A0EC-0AC3-4109-B640-A795F85D645D}" type="parTrans" cxnId="{43BE78C0-A44C-4EF0-9E2C-971AC7B1CCEF}">
      <dgm:prSet/>
      <dgm:spPr/>
      <dgm:t>
        <a:bodyPr/>
        <a:lstStyle/>
        <a:p>
          <a:endParaRPr lang="en-US"/>
        </a:p>
      </dgm:t>
    </dgm:pt>
    <dgm:pt modelId="{D21A880B-86DC-4A40-9493-CA67EE066D76}" type="sibTrans" cxnId="{43BE78C0-A44C-4EF0-9E2C-971AC7B1CCEF}">
      <dgm:prSet/>
      <dgm:spPr/>
      <dgm:t>
        <a:bodyPr/>
        <a:lstStyle/>
        <a:p>
          <a:endParaRPr lang="en-US"/>
        </a:p>
      </dgm:t>
    </dgm:pt>
    <dgm:pt modelId="{B9BABD58-E9F8-46D2-8F39-4914D6AA49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Occupancy and violations summary</a:t>
          </a:r>
        </a:p>
      </dgm:t>
    </dgm:pt>
    <dgm:pt modelId="{9F2A4DE3-5311-462A-9074-1F92C7FDD258}" type="parTrans" cxnId="{2F14A81B-E450-4E54-8303-453987D6C333}">
      <dgm:prSet/>
      <dgm:spPr/>
      <dgm:t>
        <a:bodyPr/>
        <a:lstStyle/>
        <a:p>
          <a:endParaRPr lang="en-US"/>
        </a:p>
      </dgm:t>
    </dgm:pt>
    <dgm:pt modelId="{C17E0D4B-67C9-45BB-B703-29C21555A810}" type="sibTrans" cxnId="{2F14A81B-E450-4E54-8303-453987D6C333}">
      <dgm:prSet/>
      <dgm:spPr/>
      <dgm:t>
        <a:bodyPr/>
        <a:lstStyle/>
        <a:p>
          <a:endParaRPr lang="en-US"/>
        </a:p>
      </dgm:t>
    </dgm:pt>
    <dgm:pt modelId="{8AD76086-33A5-4FA7-AB28-D6B45E3D9D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Hourly demand patterns</a:t>
          </a:r>
        </a:p>
      </dgm:t>
    </dgm:pt>
    <dgm:pt modelId="{68D91093-EB69-41CC-9043-37ACC8EC5DB6}" type="parTrans" cxnId="{DBFFE299-A9F2-4BFE-B202-238B7FEBD187}">
      <dgm:prSet/>
      <dgm:spPr/>
      <dgm:t>
        <a:bodyPr/>
        <a:lstStyle/>
        <a:p>
          <a:endParaRPr lang="en-US"/>
        </a:p>
      </dgm:t>
    </dgm:pt>
    <dgm:pt modelId="{F6E1363A-550F-4EDD-A64B-93A321954F4F}" type="sibTrans" cxnId="{DBFFE299-A9F2-4BFE-B202-238B7FEBD187}">
      <dgm:prSet/>
      <dgm:spPr/>
      <dgm:t>
        <a:bodyPr/>
        <a:lstStyle/>
        <a:p>
          <a:endParaRPr lang="en-US"/>
        </a:p>
      </dgm:t>
    </dgm:pt>
    <dgm:pt modelId="{39CE11A2-6C4A-4C6F-9E20-1961F6690FC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Busiest streets</a:t>
          </a:r>
        </a:p>
      </dgm:t>
    </dgm:pt>
    <dgm:pt modelId="{962384D4-AA72-4C37-8375-AB85518225C3}" type="parTrans" cxnId="{2CA9151E-4565-4807-A184-DCCD21D2B0A1}">
      <dgm:prSet/>
      <dgm:spPr/>
      <dgm:t>
        <a:bodyPr/>
        <a:lstStyle/>
        <a:p>
          <a:endParaRPr lang="en-US"/>
        </a:p>
      </dgm:t>
    </dgm:pt>
    <dgm:pt modelId="{81A62120-EBD7-4134-AB4B-7D63B81F4F9B}" type="sibTrans" cxnId="{2CA9151E-4565-4807-A184-DCCD21D2B0A1}">
      <dgm:prSet/>
      <dgm:spPr/>
      <dgm:t>
        <a:bodyPr/>
        <a:lstStyle/>
        <a:p>
          <a:endParaRPr lang="en-US"/>
        </a:p>
      </dgm:t>
    </dgm:pt>
    <dgm:pt modelId="{6E340A6F-B8D7-47B0-8828-690DFC6116F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Violation behavior</a:t>
          </a:r>
        </a:p>
      </dgm:t>
    </dgm:pt>
    <dgm:pt modelId="{2210FE96-8B12-4A34-BCCA-2502C8C272DB}" type="parTrans" cxnId="{3AD41CB9-DC8C-431E-BCE7-EE1F929E94B6}">
      <dgm:prSet/>
      <dgm:spPr/>
      <dgm:t>
        <a:bodyPr/>
        <a:lstStyle/>
        <a:p>
          <a:endParaRPr lang="en-US"/>
        </a:p>
      </dgm:t>
    </dgm:pt>
    <dgm:pt modelId="{837E4951-B309-4767-AE62-88C081F62C84}" type="sibTrans" cxnId="{3AD41CB9-DC8C-431E-BCE7-EE1F929E94B6}">
      <dgm:prSet/>
      <dgm:spPr/>
      <dgm:t>
        <a:bodyPr/>
        <a:lstStyle/>
        <a:p>
          <a:endParaRPr lang="en-US"/>
        </a:p>
      </dgm:t>
    </dgm:pt>
    <dgm:pt modelId="{314D4FC5-0DA7-4E9A-B169-9841A39E6C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ML performance visuals</a:t>
          </a:r>
        </a:p>
      </dgm:t>
    </dgm:pt>
    <dgm:pt modelId="{10368205-E258-4946-94F8-ECB16AD65DD6}" type="parTrans" cxnId="{30EE1AFD-DB6F-4176-9B05-EE046EF20E04}">
      <dgm:prSet/>
      <dgm:spPr/>
      <dgm:t>
        <a:bodyPr/>
        <a:lstStyle/>
        <a:p>
          <a:endParaRPr lang="en-US"/>
        </a:p>
      </dgm:t>
    </dgm:pt>
    <dgm:pt modelId="{21A45F43-9E57-4CBB-81CF-F4E8D464FB85}" type="sibTrans" cxnId="{30EE1AFD-DB6F-4176-9B05-EE046EF20E04}">
      <dgm:prSet/>
      <dgm:spPr/>
      <dgm:t>
        <a:bodyPr/>
        <a:lstStyle/>
        <a:p>
          <a:endParaRPr lang="en-US"/>
        </a:p>
      </dgm:t>
    </dgm:pt>
    <dgm:pt modelId="{B2B17A2A-FD40-4D1E-8A68-DC2751D56595}" type="pres">
      <dgm:prSet presAssocID="{11FE583A-09AC-4579-83C3-618DB6E28CE6}" presName="root" presStyleCnt="0">
        <dgm:presLayoutVars>
          <dgm:dir/>
          <dgm:resizeHandles val="exact"/>
        </dgm:presLayoutVars>
      </dgm:prSet>
      <dgm:spPr/>
    </dgm:pt>
    <dgm:pt modelId="{0DD8D857-1008-4ECC-9C4E-C86278771FE9}" type="pres">
      <dgm:prSet presAssocID="{3B505360-FACA-4FE9-9F8C-CB6F65C2CD06}" presName="compNode" presStyleCnt="0"/>
      <dgm:spPr/>
    </dgm:pt>
    <dgm:pt modelId="{5063DAEC-74B6-46AC-B5EB-55DD58511042}" type="pres">
      <dgm:prSet presAssocID="{3B505360-FACA-4FE9-9F8C-CB6F65C2CD06}" presName="bgRect" presStyleLbl="bgShp" presStyleIdx="0" presStyleCnt="6"/>
      <dgm:spPr/>
    </dgm:pt>
    <dgm:pt modelId="{14DA36C9-1C2F-4974-8415-BF012F66EDA4}" type="pres">
      <dgm:prSet presAssocID="{3B505360-FACA-4FE9-9F8C-CB6F65C2CD06}" presName="iconRect" presStyleLbl="node1" presStyleIdx="0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8ABD60A-6A51-45F0-98CA-C3DA16BF8E2F}" type="pres">
      <dgm:prSet presAssocID="{3B505360-FACA-4FE9-9F8C-CB6F65C2CD06}" presName="spaceRect" presStyleCnt="0"/>
      <dgm:spPr/>
    </dgm:pt>
    <dgm:pt modelId="{E05D0295-CDED-43B5-9D63-566EA070B267}" type="pres">
      <dgm:prSet presAssocID="{3B505360-FACA-4FE9-9F8C-CB6F65C2CD06}" presName="parTx" presStyleLbl="revTx" presStyleIdx="0" presStyleCnt="6">
        <dgm:presLayoutVars>
          <dgm:chMax val="0"/>
          <dgm:chPref val="0"/>
        </dgm:presLayoutVars>
      </dgm:prSet>
      <dgm:spPr/>
    </dgm:pt>
    <dgm:pt modelId="{1EE6530A-D959-4086-8B85-27AE3F396E34}" type="pres">
      <dgm:prSet presAssocID="{D21A880B-86DC-4A40-9493-CA67EE066D76}" presName="sibTrans" presStyleCnt="0"/>
      <dgm:spPr/>
    </dgm:pt>
    <dgm:pt modelId="{CA37E896-2146-4365-871F-74D320652BA9}" type="pres">
      <dgm:prSet presAssocID="{B9BABD58-E9F8-46D2-8F39-4914D6AA4956}" presName="compNode" presStyleCnt="0"/>
      <dgm:spPr/>
    </dgm:pt>
    <dgm:pt modelId="{E0F99225-0E06-40C7-B99F-F0F6F9B13C23}" type="pres">
      <dgm:prSet presAssocID="{B9BABD58-E9F8-46D2-8F39-4914D6AA4956}" presName="bgRect" presStyleLbl="bgShp" presStyleIdx="1" presStyleCnt="6"/>
      <dgm:spPr/>
    </dgm:pt>
    <dgm:pt modelId="{C84B430A-0BD3-4038-9044-F43E3ADE09B0}" type="pres">
      <dgm:prSet presAssocID="{B9BABD58-E9F8-46D2-8F39-4914D6AA4956}" presName="iconRect" presStyleLbl="node1" presStyleIdx="1" presStyleCnt="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28B11A8A-6B4E-48DF-B756-21758F86397D}" type="pres">
      <dgm:prSet presAssocID="{B9BABD58-E9F8-46D2-8F39-4914D6AA4956}" presName="spaceRect" presStyleCnt="0"/>
      <dgm:spPr/>
    </dgm:pt>
    <dgm:pt modelId="{73091E1F-5027-4A12-8943-5D384CEA1F6C}" type="pres">
      <dgm:prSet presAssocID="{B9BABD58-E9F8-46D2-8F39-4914D6AA4956}" presName="parTx" presStyleLbl="revTx" presStyleIdx="1" presStyleCnt="6">
        <dgm:presLayoutVars>
          <dgm:chMax val="0"/>
          <dgm:chPref val="0"/>
        </dgm:presLayoutVars>
      </dgm:prSet>
      <dgm:spPr/>
    </dgm:pt>
    <dgm:pt modelId="{E70E316B-2E8A-47F8-AEB6-3D113933A1D7}" type="pres">
      <dgm:prSet presAssocID="{C17E0D4B-67C9-45BB-B703-29C21555A810}" presName="sibTrans" presStyleCnt="0"/>
      <dgm:spPr/>
    </dgm:pt>
    <dgm:pt modelId="{15B7764A-B174-4CBE-BB39-6B8B954142FD}" type="pres">
      <dgm:prSet presAssocID="{8AD76086-33A5-4FA7-AB28-D6B45E3D9DB1}" presName="compNode" presStyleCnt="0"/>
      <dgm:spPr/>
    </dgm:pt>
    <dgm:pt modelId="{0F5FC62E-BB3F-45EC-AD1E-AFB0C2B8946E}" type="pres">
      <dgm:prSet presAssocID="{8AD76086-33A5-4FA7-AB28-D6B45E3D9DB1}" presName="bgRect" presStyleLbl="bgShp" presStyleIdx="2" presStyleCnt="6"/>
      <dgm:spPr/>
    </dgm:pt>
    <dgm:pt modelId="{EEDF8D08-E9C2-43A1-943A-1AD2D18432AF}" type="pres">
      <dgm:prSet presAssocID="{8AD76086-33A5-4FA7-AB28-D6B45E3D9DB1}" presName="iconRect" presStyleLbl="node1" presStyleIdx="2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AE49CBF1-5A46-48AF-BE4B-C462F6BA1DAB}" type="pres">
      <dgm:prSet presAssocID="{8AD76086-33A5-4FA7-AB28-D6B45E3D9DB1}" presName="spaceRect" presStyleCnt="0"/>
      <dgm:spPr/>
    </dgm:pt>
    <dgm:pt modelId="{B5559FBA-49B5-42D6-8877-515D8B53A209}" type="pres">
      <dgm:prSet presAssocID="{8AD76086-33A5-4FA7-AB28-D6B45E3D9DB1}" presName="parTx" presStyleLbl="revTx" presStyleIdx="2" presStyleCnt="6">
        <dgm:presLayoutVars>
          <dgm:chMax val="0"/>
          <dgm:chPref val="0"/>
        </dgm:presLayoutVars>
      </dgm:prSet>
      <dgm:spPr/>
    </dgm:pt>
    <dgm:pt modelId="{2C7F2DCC-DC2E-400B-A19B-112667DFF36F}" type="pres">
      <dgm:prSet presAssocID="{F6E1363A-550F-4EDD-A64B-93A321954F4F}" presName="sibTrans" presStyleCnt="0"/>
      <dgm:spPr/>
    </dgm:pt>
    <dgm:pt modelId="{385DDB50-216D-4B02-B774-248BCADB2BDE}" type="pres">
      <dgm:prSet presAssocID="{39CE11A2-6C4A-4C6F-9E20-1961F6690FCC}" presName="compNode" presStyleCnt="0"/>
      <dgm:spPr/>
    </dgm:pt>
    <dgm:pt modelId="{28FFC152-7D9C-41AE-96EF-22F08032D608}" type="pres">
      <dgm:prSet presAssocID="{39CE11A2-6C4A-4C6F-9E20-1961F6690FCC}" presName="bgRect" presStyleLbl="bgShp" presStyleIdx="3" presStyleCnt="6"/>
      <dgm:spPr/>
    </dgm:pt>
    <dgm:pt modelId="{0810EEDC-CBEC-41C5-9F69-311EBF9AF000}" type="pres">
      <dgm:prSet presAssocID="{39CE11A2-6C4A-4C6F-9E20-1961F6690FCC}" presName="iconRect" presStyleLbl="node1" presStyleIdx="3" presStyleCnt="6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"/>
        </a:ext>
      </dgm:extLst>
    </dgm:pt>
    <dgm:pt modelId="{3670E0F9-406A-4312-990C-E160E17B1C75}" type="pres">
      <dgm:prSet presAssocID="{39CE11A2-6C4A-4C6F-9E20-1961F6690FCC}" presName="spaceRect" presStyleCnt="0"/>
      <dgm:spPr/>
    </dgm:pt>
    <dgm:pt modelId="{99AA6182-B948-4908-A01D-1B5D46DA23FE}" type="pres">
      <dgm:prSet presAssocID="{39CE11A2-6C4A-4C6F-9E20-1961F6690FCC}" presName="parTx" presStyleLbl="revTx" presStyleIdx="3" presStyleCnt="6">
        <dgm:presLayoutVars>
          <dgm:chMax val="0"/>
          <dgm:chPref val="0"/>
        </dgm:presLayoutVars>
      </dgm:prSet>
      <dgm:spPr/>
    </dgm:pt>
    <dgm:pt modelId="{A06C3CFF-24E2-4B2F-8CBB-CF4823DF28E0}" type="pres">
      <dgm:prSet presAssocID="{81A62120-EBD7-4134-AB4B-7D63B81F4F9B}" presName="sibTrans" presStyleCnt="0"/>
      <dgm:spPr/>
    </dgm:pt>
    <dgm:pt modelId="{910CE4FD-05DE-4F8F-A975-FDCB1AB60DC2}" type="pres">
      <dgm:prSet presAssocID="{6E340A6F-B8D7-47B0-8828-690DFC6116F8}" presName="compNode" presStyleCnt="0"/>
      <dgm:spPr/>
    </dgm:pt>
    <dgm:pt modelId="{604E11AC-E853-4054-ADCF-DB1442905CDC}" type="pres">
      <dgm:prSet presAssocID="{6E340A6F-B8D7-47B0-8828-690DFC6116F8}" presName="bgRect" presStyleLbl="bgShp" presStyleIdx="4" presStyleCnt="6"/>
      <dgm:spPr/>
    </dgm:pt>
    <dgm:pt modelId="{C587B329-6F21-48EA-9FC4-B6B7E7A6BFC3}" type="pres">
      <dgm:prSet presAssocID="{6E340A6F-B8D7-47B0-8828-690DFC6116F8}" presName="iconRect" presStyleLbl="node1" presStyleIdx="4" presStyleCnt="6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o sign"/>
        </a:ext>
      </dgm:extLst>
    </dgm:pt>
    <dgm:pt modelId="{D706734B-E3A4-4E23-84B9-31CC4DB5B7F2}" type="pres">
      <dgm:prSet presAssocID="{6E340A6F-B8D7-47B0-8828-690DFC6116F8}" presName="spaceRect" presStyleCnt="0"/>
      <dgm:spPr/>
    </dgm:pt>
    <dgm:pt modelId="{2D6F1845-8438-44CE-88BC-FD38EFE939E5}" type="pres">
      <dgm:prSet presAssocID="{6E340A6F-B8D7-47B0-8828-690DFC6116F8}" presName="parTx" presStyleLbl="revTx" presStyleIdx="4" presStyleCnt="6">
        <dgm:presLayoutVars>
          <dgm:chMax val="0"/>
          <dgm:chPref val="0"/>
        </dgm:presLayoutVars>
      </dgm:prSet>
      <dgm:spPr/>
    </dgm:pt>
    <dgm:pt modelId="{B7A27EEE-2256-4C1A-9933-F4D05B0A012B}" type="pres">
      <dgm:prSet presAssocID="{837E4951-B309-4767-AE62-88C081F62C84}" presName="sibTrans" presStyleCnt="0"/>
      <dgm:spPr/>
    </dgm:pt>
    <dgm:pt modelId="{579B3CAD-9CEB-4C68-A995-6B5DA0EF95B4}" type="pres">
      <dgm:prSet presAssocID="{314D4FC5-0DA7-4E9A-B169-9841A39E6C94}" presName="compNode" presStyleCnt="0"/>
      <dgm:spPr/>
    </dgm:pt>
    <dgm:pt modelId="{21EE5C03-CA80-492D-84D1-3AD44D117B3D}" type="pres">
      <dgm:prSet presAssocID="{314D4FC5-0DA7-4E9A-B169-9841A39E6C94}" presName="bgRect" presStyleLbl="bgShp" presStyleIdx="5" presStyleCnt="6"/>
      <dgm:spPr/>
    </dgm:pt>
    <dgm:pt modelId="{4B9513BD-D86B-40DA-80A6-1A1A5D741263}" type="pres">
      <dgm:prSet presAssocID="{314D4FC5-0DA7-4E9A-B169-9841A39E6C94}" presName="iconRect" presStyleLbl="node1" presStyleIdx="5" presStyleCnt="6"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5B826065-6C9D-40EC-98F8-C914B4CA69CE}" type="pres">
      <dgm:prSet presAssocID="{314D4FC5-0DA7-4E9A-B169-9841A39E6C94}" presName="spaceRect" presStyleCnt="0"/>
      <dgm:spPr/>
    </dgm:pt>
    <dgm:pt modelId="{B07E279E-A9D7-494C-9B0D-8C10051FD105}" type="pres">
      <dgm:prSet presAssocID="{314D4FC5-0DA7-4E9A-B169-9841A39E6C94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10ED4A01-7C0A-4CEF-A260-9AEB2278F0A6}" type="presOf" srcId="{39CE11A2-6C4A-4C6F-9E20-1961F6690FCC}" destId="{99AA6182-B948-4908-A01D-1B5D46DA23FE}" srcOrd="0" destOrd="0" presId="urn:microsoft.com/office/officeart/2018/2/layout/IconVerticalSolidList"/>
    <dgm:cxn modelId="{CA2A3F18-98B8-41E0-8C37-9B5C0EACC2E0}" type="presOf" srcId="{6E340A6F-B8D7-47B0-8828-690DFC6116F8}" destId="{2D6F1845-8438-44CE-88BC-FD38EFE939E5}" srcOrd="0" destOrd="0" presId="urn:microsoft.com/office/officeart/2018/2/layout/IconVerticalSolidList"/>
    <dgm:cxn modelId="{2F14A81B-E450-4E54-8303-453987D6C333}" srcId="{11FE583A-09AC-4579-83C3-618DB6E28CE6}" destId="{B9BABD58-E9F8-46D2-8F39-4914D6AA4956}" srcOrd="1" destOrd="0" parTransId="{9F2A4DE3-5311-462A-9074-1F92C7FDD258}" sibTransId="{C17E0D4B-67C9-45BB-B703-29C21555A810}"/>
    <dgm:cxn modelId="{2CA9151E-4565-4807-A184-DCCD21D2B0A1}" srcId="{11FE583A-09AC-4579-83C3-618DB6E28CE6}" destId="{39CE11A2-6C4A-4C6F-9E20-1961F6690FCC}" srcOrd="3" destOrd="0" parTransId="{962384D4-AA72-4C37-8375-AB85518225C3}" sibTransId="{81A62120-EBD7-4134-AB4B-7D63B81F4F9B}"/>
    <dgm:cxn modelId="{D3CB8935-EB8D-4DEE-AD8A-C6D628A42EFE}" type="presOf" srcId="{3B505360-FACA-4FE9-9F8C-CB6F65C2CD06}" destId="{E05D0295-CDED-43B5-9D63-566EA070B267}" srcOrd="0" destOrd="0" presId="urn:microsoft.com/office/officeart/2018/2/layout/IconVerticalSolidList"/>
    <dgm:cxn modelId="{124D1F46-78F0-4809-BD6C-88B30EEAD775}" type="presOf" srcId="{11FE583A-09AC-4579-83C3-618DB6E28CE6}" destId="{B2B17A2A-FD40-4D1E-8A68-DC2751D56595}" srcOrd="0" destOrd="0" presId="urn:microsoft.com/office/officeart/2018/2/layout/IconVerticalSolidList"/>
    <dgm:cxn modelId="{EB13D466-CF3D-4162-B924-81AB1FA1500D}" type="presOf" srcId="{314D4FC5-0DA7-4E9A-B169-9841A39E6C94}" destId="{B07E279E-A9D7-494C-9B0D-8C10051FD105}" srcOrd="0" destOrd="0" presId="urn:microsoft.com/office/officeart/2018/2/layout/IconVerticalSolidList"/>
    <dgm:cxn modelId="{4B124351-F439-4051-B510-861429652CE9}" type="presOf" srcId="{B9BABD58-E9F8-46D2-8F39-4914D6AA4956}" destId="{73091E1F-5027-4A12-8943-5D384CEA1F6C}" srcOrd="0" destOrd="0" presId="urn:microsoft.com/office/officeart/2018/2/layout/IconVerticalSolidList"/>
    <dgm:cxn modelId="{DBFFE299-A9F2-4BFE-B202-238B7FEBD187}" srcId="{11FE583A-09AC-4579-83C3-618DB6E28CE6}" destId="{8AD76086-33A5-4FA7-AB28-D6B45E3D9DB1}" srcOrd="2" destOrd="0" parTransId="{68D91093-EB69-41CC-9043-37ACC8EC5DB6}" sibTransId="{F6E1363A-550F-4EDD-A64B-93A321954F4F}"/>
    <dgm:cxn modelId="{BFAD53B5-5048-491C-8AA0-4993682698E5}" type="presOf" srcId="{8AD76086-33A5-4FA7-AB28-D6B45E3D9DB1}" destId="{B5559FBA-49B5-42D6-8877-515D8B53A209}" srcOrd="0" destOrd="0" presId="urn:microsoft.com/office/officeart/2018/2/layout/IconVerticalSolidList"/>
    <dgm:cxn modelId="{3AD41CB9-DC8C-431E-BCE7-EE1F929E94B6}" srcId="{11FE583A-09AC-4579-83C3-618DB6E28CE6}" destId="{6E340A6F-B8D7-47B0-8828-690DFC6116F8}" srcOrd="4" destOrd="0" parTransId="{2210FE96-8B12-4A34-BCCA-2502C8C272DB}" sibTransId="{837E4951-B309-4767-AE62-88C081F62C84}"/>
    <dgm:cxn modelId="{43BE78C0-A44C-4EF0-9E2C-971AC7B1CCEF}" srcId="{11FE583A-09AC-4579-83C3-618DB6E28CE6}" destId="{3B505360-FACA-4FE9-9F8C-CB6F65C2CD06}" srcOrd="0" destOrd="0" parTransId="{78E6A0EC-0AC3-4109-B640-A795F85D645D}" sibTransId="{D21A880B-86DC-4A40-9493-CA67EE066D76}"/>
    <dgm:cxn modelId="{30EE1AFD-DB6F-4176-9B05-EE046EF20E04}" srcId="{11FE583A-09AC-4579-83C3-618DB6E28CE6}" destId="{314D4FC5-0DA7-4E9A-B169-9841A39E6C94}" srcOrd="5" destOrd="0" parTransId="{10368205-E258-4946-94F8-ECB16AD65DD6}" sibTransId="{21A45F43-9E57-4CBB-81CF-F4E8D464FB85}"/>
    <dgm:cxn modelId="{E1648739-C249-4445-9D99-34FD0FF18B65}" type="presParOf" srcId="{B2B17A2A-FD40-4D1E-8A68-DC2751D56595}" destId="{0DD8D857-1008-4ECC-9C4E-C86278771FE9}" srcOrd="0" destOrd="0" presId="urn:microsoft.com/office/officeart/2018/2/layout/IconVerticalSolidList"/>
    <dgm:cxn modelId="{42F0FA73-1046-483B-8265-5D1896C1C96B}" type="presParOf" srcId="{0DD8D857-1008-4ECC-9C4E-C86278771FE9}" destId="{5063DAEC-74B6-46AC-B5EB-55DD58511042}" srcOrd="0" destOrd="0" presId="urn:microsoft.com/office/officeart/2018/2/layout/IconVerticalSolidList"/>
    <dgm:cxn modelId="{58D4BABC-3CCA-436D-B89B-377995445CCC}" type="presParOf" srcId="{0DD8D857-1008-4ECC-9C4E-C86278771FE9}" destId="{14DA36C9-1C2F-4974-8415-BF012F66EDA4}" srcOrd="1" destOrd="0" presId="urn:microsoft.com/office/officeart/2018/2/layout/IconVerticalSolidList"/>
    <dgm:cxn modelId="{4339971E-42D5-4CBB-850D-7D662A109148}" type="presParOf" srcId="{0DD8D857-1008-4ECC-9C4E-C86278771FE9}" destId="{D8ABD60A-6A51-45F0-98CA-C3DA16BF8E2F}" srcOrd="2" destOrd="0" presId="urn:microsoft.com/office/officeart/2018/2/layout/IconVerticalSolidList"/>
    <dgm:cxn modelId="{A2174883-9AF9-4E3B-BC80-C04C4E343BA0}" type="presParOf" srcId="{0DD8D857-1008-4ECC-9C4E-C86278771FE9}" destId="{E05D0295-CDED-43B5-9D63-566EA070B267}" srcOrd="3" destOrd="0" presId="urn:microsoft.com/office/officeart/2018/2/layout/IconVerticalSolidList"/>
    <dgm:cxn modelId="{3DBE6429-4D45-40BF-81B7-6529B0F49592}" type="presParOf" srcId="{B2B17A2A-FD40-4D1E-8A68-DC2751D56595}" destId="{1EE6530A-D959-4086-8B85-27AE3F396E34}" srcOrd="1" destOrd="0" presId="urn:microsoft.com/office/officeart/2018/2/layout/IconVerticalSolidList"/>
    <dgm:cxn modelId="{6C480A81-4C6E-403E-A5A4-69CBB17114BC}" type="presParOf" srcId="{B2B17A2A-FD40-4D1E-8A68-DC2751D56595}" destId="{CA37E896-2146-4365-871F-74D320652BA9}" srcOrd="2" destOrd="0" presId="urn:microsoft.com/office/officeart/2018/2/layout/IconVerticalSolidList"/>
    <dgm:cxn modelId="{181287A7-4340-433A-8CE5-138883B9C037}" type="presParOf" srcId="{CA37E896-2146-4365-871F-74D320652BA9}" destId="{E0F99225-0E06-40C7-B99F-F0F6F9B13C23}" srcOrd="0" destOrd="0" presId="urn:microsoft.com/office/officeart/2018/2/layout/IconVerticalSolidList"/>
    <dgm:cxn modelId="{1BD74E56-E9CE-4CA6-9E64-F5C8E469D64C}" type="presParOf" srcId="{CA37E896-2146-4365-871F-74D320652BA9}" destId="{C84B430A-0BD3-4038-9044-F43E3ADE09B0}" srcOrd="1" destOrd="0" presId="urn:microsoft.com/office/officeart/2018/2/layout/IconVerticalSolidList"/>
    <dgm:cxn modelId="{2D410ECA-1224-4DDA-BDF7-0BE70CFBA652}" type="presParOf" srcId="{CA37E896-2146-4365-871F-74D320652BA9}" destId="{28B11A8A-6B4E-48DF-B756-21758F86397D}" srcOrd="2" destOrd="0" presId="urn:microsoft.com/office/officeart/2018/2/layout/IconVerticalSolidList"/>
    <dgm:cxn modelId="{1B9179BC-BE64-41A7-858D-E5BFDD4A543E}" type="presParOf" srcId="{CA37E896-2146-4365-871F-74D320652BA9}" destId="{73091E1F-5027-4A12-8943-5D384CEA1F6C}" srcOrd="3" destOrd="0" presId="urn:microsoft.com/office/officeart/2018/2/layout/IconVerticalSolidList"/>
    <dgm:cxn modelId="{679ADE23-8182-4063-BA08-C0C0F1A1F82F}" type="presParOf" srcId="{B2B17A2A-FD40-4D1E-8A68-DC2751D56595}" destId="{E70E316B-2E8A-47F8-AEB6-3D113933A1D7}" srcOrd="3" destOrd="0" presId="urn:microsoft.com/office/officeart/2018/2/layout/IconVerticalSolidList"/>
    <dgm:cxn modelId="{BDBF68A2-9440-4385-9665-DEEA6A564095}" type="presParOf" srcId="{B2B17A2A-FD40-4D1E-8A68-DC2751D56595}" destId="{15B7764A-B174-4CBE-BB39-6B8B954142FD}" srcOrd="4" destOrd="0" presId="urn:microsoft.com/office/officeart/2018/2/layout/IconVerticalSolidList"/>
    <dgm:cxn modelId="{2378860A-9F9E-4C93-8D56-62A4BEE946B2}" type="presParOf" srcId="{15B7764A-B174-4CBE-BB39-6B8B954142FD}" destId="{0F5FC62E-BB3F-45EC-AD1E-AFB0C2B8946E}" srcOrd="0" destOrd="0" presId="urn:microsoft.com/office/officeart/2018/2/layout/IconVerticalSolidList"/>
    <dgm:cxn modelId="{BF495489-4A56-4FF9-9A68-7E59D7225E9F}" type="presParOf" srcId="{15B7764A-B174-4CBE-BB39-6B8B954142FD}" destId="{EEDF8D08-E9C2-43A1-943A-1AD2D18432AF}" srcOrd="1" destOrd="0" presId="urn:microsoft.com/office/officeart/2018/2/layout/IconVerticalSolidList"/>
    <dgm:cxn modelId="{4F9EC189-884C-45B9-8A12-FAD1880CBF8E}" type="presParOf" srcId="{15B7764A-B174-4CBE-BB39-6B8B954142FD}" destId="{AE49CBF1-5A46-48AF-BE4B-C462F6BA1DAB}" srcOrd="2" destOrd="0" presId="urn:microsoft.com/office/officeart/2018/2/layout/IconVerticalSolidList"/>
    <dgm:cxn modelId="{CEDA8A41-BB25-4DF1-B10A-D43FD7CE7D08}" type="presParOf" srcId="{15B7764A-B174-4CBE-BB39-6B8B954142FD}" destId="{B5559FBA-49B5-42D6-8877-515D8B53A209}" srcOrd="3" destOrd="0" presId="urn:microsoft.com/office/officeart/2018/2/layout/IconVerticalSolidList"/>
    <dgm:cxn modelId="{ED75EE14-8A95-4C05-88B0-F8A32B31AE6C}" type="presParOf" srcId="{B2B17A2A-FD40-4D1E-8A68-DC2751D56595}" destId="{2C7F2DCC-DC2E-400B-A19B-112667DFF36F}" srcOrd="5" destOrd="0" presId="urn:microsoft.com/office/officeart/2018/2/layout/IconVerticalSolidList"/>
    <dgm:cxn modelId="{645A930E-C5AB-4C1C-8FBE-E02771BFDDA4}" type="presParOf" srcId="{B2B17A2A-FD40-4D1E-8A68-DC2751D56595}" destId="{385DDB50-216D-4B02-B774-248BCADB2BDE}" srcOrd="6" destOrd="0" presId="urn:microsoft.com/office/officeart/2018/2/layout/IconVerticalSolidList"/>
    <dgm:cxn modelId="{9F2D0E4E-BB7E-4A50-93B0-CB6A9A5FD472}" type="presParOf" srcId="{385DDB50-216D-4B02-B774-248BCADB2BDE}" destId="{28FFC152-7D9C-41AE-96EF-22F08032D608}" srcOrd="0" destOrd="0" presId="urn:microsoft.com/office/officeart/2018/2/layout/IconVerticalSolidList"/>
    <dgm:cxn modelId="{13FB6DCC-1D0F-42D1-9909-D3707E5C54FD}" type="presParOf" srcId="{385DDB50-216D-4B02-B774-248BCADB2BDE}" destId="{0810EEDC-CBEC-41C5-9F69-311EBF9AF000}" srcOrd="1" destOrd="0" presId="urn:microsoft.com/office/officeart/2018/2/layout/IconVerticalSolidList"/>
    <dgm:cxn modelId="{EDCDA317-2DE6-44CC-A0B5-7A05D6EDFB6C}" type="presParOf" srcId="{385DDB50-216D-4B02-B774-248BCADB2BDE}" destId="{3670E0F9-406A-4312-990C-E160E17B1C75}" srcOrd="2" destOrd="0" presId="urn:microsoft.com/office/officeart/2018/2/layout/IconVerticalSolidList"/>
    <dgm:cxn modelId="{EB87CA74-B867-4510-86F1-6428C5129E76}" type="presParOf" srcId="{385DDB50-216D-4B02-B774-248BCADB2BDE}" destId="{99AA6182-B948-4908-A01D-1B5D46DA23FE}" srcOrd="3" destOrd="0" presId="urn:microsoft.com/office/officeart/2018/2/layout/IconVerticalSolidList"/>
    <dgm:cxn modelId="{78354CDD-BD6F-424B-A8B1-12AEE336593F}" type="presParOf" srcId="{B2B17A2A-FD40-4D1E-8A68-DC2751D56595}" destId="{A06C3CFF-24E2-4B2F-8CBB-CF4823DF28E0}" srcOrd="7" destOrd="0" presId="urn:microsoft.com/office/officeart/2018/2/layout/IconVerticalSolidList"/>
    <dgm:cxn modelId="{3202650F-33D6-49E8-AA95-BBDE7747E133}" type="presParOf" srcId="{B2B17A2A-FD40-4D1E-8A68-DC2751D56595}" destId="{910CE4FD-05DE-4F8F-A975-FDCB1AB60DC2}" srcOrd="8" destOrd="0" presId="urn:microsoft.com/office/officeart/2018/2/layout/IconVerticalSolidList"/>
    <dgm:cxn modelId="{BDE8C556-2A2C-44F1-A2AF-A4ABE41E1B02}" type="presParOf" srcId="{910CE4FD-05DE-4F8F-A975-FDCB1AB60DC2}" destId="{604E11AC-E853-4054-ADCF-DB1442905CDC}" srcOrd="0" destOrd="0" presId="urn:microsoft.com/office/officeart/2018/2/layout/IconVerticalSolidList"/>
    <dgm:cxn modelId="{2FFBCC59-E1E7-4163-A600-1435444EA4E7}" type="presParOf" srcId="{910CE4FD-05DE-4F8F-A975-FDCB1AB60DC2}" destId="{C587B329-6F21-48EA-9FC4-B6B7E7A6BFC3}" srcOrd="1" destOrd="0" presId="urn:microsoft.com/office/officeart/2018/2/layout/IconVerticalSolidList"/>
    <dgm:cxn modelId="{F16A4024-8299-414D-B5BE-FABCD4437698}" type="presParOf" srcId="{910CE4FD-05DE-4F8F-A975-FDCB1AB60DC2}" destId="{D706734B-E3A4-4E23-84B9-31CC4DB5B7F2}" srcOrd="2" destOrd="0" presId="urn:microsoft.com/office/officeart/2018/2/layout/IconVerticalSolidList"/>
    <dgm:cxn modelId="{4CD217ED-F4FA-4701-9434-45C565691EC4}" type="presParOf" srcId="{910CE4FD-05DE-4F8F-A975-FDCB1AB60DC2}" destId="{2D6F1845-8438-44CE-88BC-FD38EFE939E5}" srcOrd="3" destOrd="0" presId="urn:microsoft.com/office/officeart/2018/2/layout/IconVerticalSolidList"/>
    <dgm:cxn modelId="{41B77BDA-DFDB-485F-A50E-B4967A0E0DD1}" type="presParOf" srcId="{B2B17A2A-FD40-4D1E-8A68-DC2751D56595}" destId="{B7A27EEE-2256-4C1A-9933-F4D05B0A012B}" srcOrd="9" destOrd="0" presId="urn:microsoft.com/office/officeart/2018/2/layout/IconVerticalSolidList"/>
    <dgm:cxn modelId="{F0FF6426-BEDC-4A8E-84F5-D9CD38DC808D}" type="presParOf" srcId="{B2B17A2A-FD40-4D1E-8A68-DC2751D56595}" destId="{579B3CAD-9CEB-4C68-A995-6B5DA0EF95B4}" srcOrd="10" destOrd="0" presId="urn:microsoft.com/office/officeart/2018/2/layout/IconVerticalSolidList"/>
    <dgm:cxn modelId="{CA66295D-DFCD-4F0A-8B65-643F29B497A0}" type="presParOf" srcId="{579B3CAD-9CEB-4C68-A995-6B5DA0EF95B4}" destId="{21EE5C03-CA80-492D-84D1-3AD44D117B3D}" srcOrd="0" destOrd="0" presId="urn:microsoft.com/office/officeart/2018/2/layout/IconVerticalSolidList"/>
    <dgm:cxn modelId="{098116D2-BE65-4DD0-AADF-A24AB1CC9BBF}" type="presParOf" srcId="{579B3CAD-9CEB-4C68-A995-6B5DA0EF95B4}" destId="{4B9513BD-D86B-40DA-80A6-1A1A5D741263}" srcOrd="1" destOrd="0" presId="urn:microsoft.com/office/officeart/2018/2/layout/IconVerticalSolidList"/>
    <dgm:cxn modelId="{C8C7CF7B-8DC0-4A6A-8085-F48B3E886ED3}" type="presParOf" srcId="{579B3CAD-9CEB-4C68-A995-6B5DA0EF95B4}" destId="{5B826065-6C9D-40EC-98F8-C914B4CA69CE}" srcOrd="2" destOrd="0" presId="urn:microsoft.com/office/officeart/2018/2/layout/IconVerticalSolidList"/>
    <dgm:cxn modelId="{6E53F335-9E99-47CC-9309-5EA072F3CD68}" type="presParOf" srcId="{579B3CAD-9CEB-4C68-A995-6B5DA0EF95B4}" destId="{B07E279E-A9D7-494C-9B0D-8C10051FD10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2A70A1C-9A20-4E31-B5DD-87CD05DA5D07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CBDA483-75A3-41AD-9A58-14A10FDB477B}">
      <dgm:prSet/>
      <dgm:spPr/>
      <dgm:t>
        <a:bodyPr/>
        <a:lstStyle/>
        <a:p>
          <a:r>
            <a:rPr lang="en-US"/>
            <a:t>Integration with IoT sensors or Kafka.</a:t>
          </a:r>
        </a:p>
      </dgm:t>
    </dgm:pt>
    <dgm:pt modelId="{F6A3944E-ABBB-41A0-A908-D1ADA1BF22ED}" type="parTrans" cxnId="{0166F8A4-AD98-4049-A788-1D89078BD5FE}">
      <dgm:prSet/>
      <dgm:spPr/>
      <dgm:t>
        <a:bodyPr/>
        <a:lstStyle/>
        <a:p>
          <a:endParaRPr lang="en-US"/>
        </a:p>
      </dgm:t>
    </dgm:pt>
    <dgm:pt modelId="{2C11167A-8B10-484B-AB6A-E8E345BE9F7F}" type="sibTrans" cxnId="{0166F8A4-AD98-4049-A788-1D89078BD5FE}">
      <dgm:prSet/>
      <dgm:spPr/>
      <dgm:t>
        <a:bodyPr/>
        <a:lstStyle/>
        <a:p>
          <a:endParaRPr lang="en-US"/>
        </a:p>
      </dgm:t>
    </dgm:pt>
    <dgm:pt modelId="{3131B58B-D462-44F6-BEE8-7BEDC097A33B}">
      <dgm:prSet/>
      <dgm:spPr/>
      <dgm:t>
        <a:bodyPr/>
        <a:lstStyle/>
        <a:p>
          <a:r>
            <a:rPr lang="en-US"/>
            <a:t>Dynamic pricing during peak times.</a:t>
          </a:r>
        </a:p>
      </dgm:t>
    </dgm:pt>
    <dgm:pt modelId="{B5D8883D-D4A8-4960-AFE3-E2A16DE5AB3C}" type="parTrans" cxnId="{77604ABB-7C09-4469-80CB-8CC194467406}">
      <dgm:prSet/>
      <dgm:spPr/>
      <dgm:t>
        <a:bodyPr/>
        <a:lstStyle/>
        <a:p>
          <a:endParaRPr lang="en-US"/>
        </a:p>
      </dgm:t>
    </dgm:pt>
    <dgm:pt modelId="{8E7B313D-F2FB-45FE-A0E3-0C9E3C84711D}" type="sibTrans" cxnId="{77604ABB-7C09-4469-80CB-8CC194467406}">
      <dgm:prSet/>
      <dgm:spPr/>
      <dgm:t>
        <a:bodyPr/>
        <a:lstStyle/>
        <a:p>
          <a:endParaRPr lang="en-US"/>
        </a:p>
      </dgm:t>
    </dgm:pt>
    <dgm:pt modelId="{520D561F-37FD-49B5-AC50-1C78F421D616}">
      <dgm:prSet/>
      <dgm:spPr/>
      <dgm:t>
        <a:bodyPr/>
        <a:lstStyle/>
        <a:p>
          <a:r>
            <a:rPr lang="en-US"/>
            <a:t>Live dashboards with continuous updates.</a:t>
          </a:r>
        </a:p>
      </dgm:t>
    </dgm:pt>
    <dgm:pt modelId="{182A3674-0B18-47F5-8BAF-417C2A240C47}" type="parTrans" cxnId="{9800ED03-CF47-4C3C-AC04-60A3B49900FC}">
      <dgm:prSet/>
      <dgm:spPr/>
      <dgm:t>
        <a:bodyPr/>
        <a:lstStyle/>
        <a:p>
          <a:endParaRPr lang="en-US"/>
        </a:p>
      </dgm:t>
    </dgm:pt>
    <dgm:pt modelId="{D66CC2D4-FB6E-48E3-92D4-F7AF1AEB0BF0}" type="sibTrans" cxnId="{9800ED03-CF47-4C3C-AC04-60A3B49900FC}">
      <dgm:prSet/>
      <dgm:spPr/>
      <dgm:t>
        <a:bodyPr/>
        <a:lstStyle/>
        <a:p>
          <a:endParaRPr lang="en-US"/>
        </a:p>
      </dgm:t>
    </dgm:pt>
    <dgm:pt modelId="{D3003917-40F2-49D6-AD65-35D062358D74}">
      <dgm:prSet/>
      <dgm:spPr/>
      <dgm:t>
        <a:bodyPr/>
        <a:lstStyle/>
        <a:p>
          <a:r>
            <a:rPr lang="en-US"/>
            <a:t>Automated enforcement insights.</a:t>
          </a:r>
        </a:p>
      </dgm:t>
    </dgm:pt>
    <dgm:pt modelId="{4A5733FF-7D3E-4822-9DC6-B90F9545128D}" type="parTrans" cxnId="{86F5B1D9-5BCD-4294-9679-908459A1AA19}">
      <dgm:prSet/>
      <dgm:spPr/>
      <dgm:t>
        <a:bodyPr/>
        <a:lstStyle/>
        <a:p>
          <a:endParaRPr lang="en-US"/>
        </a:p>
      </dgm:t>
    </dgm:pt>
    <dgm:pt modelId="{764B7FBA-8D57-467F-B0A0-95A755D6D317}" type="sibTrans" cxnId="{86F5B1D9-5BCD-4294-9679-908459A1AA19}">
      <dgm:prSet/>
      <dgm:spPr/>
      <dgm:t>
        <a:bodyPr/>
        <a:lstStyle/>
        <a:p>
          <a:endParaRPr lang="en-US"/>
        </a:p>
      </dgm:t>
    </dgm:pt>
    <dgm:pt modelId="{02B2FEE8-FBD0-4B8F-BE47-83F9FDA47448}" type="pres">
      <dgm:prSet presAssocID="{02A70A1C-9A20-4E31-B5DD-87CD05DA5D07}" presName="diagram" presStyleCnt="0">
        <dgm:presLayoutVars>
          <dgm:dir/>
          <dgm:resizeHandles val="exact"/>
        </dgm:presLayoutVars>
      </dgm:prSet>
      <dgm:spPr/>
    </dgm:pt>
    <dgm:pt modelId="{E7B45F84-2F88-4188-A4DB-148A4C304767}" type="pres">
      <dgm:prSet presAssocID="{3CBDA483-75A3-41AD-9A58-14A10FDB477B}" presName="node" presStyleLbl="node1" presStyleIdx="0" presStyleCnt="4">
        <dgm:presLayoutVars>
          <dgm:bulletEnabled val="1"/>
        </dgm:presLayoutVars>
      </dgm:prSet>
      <dgm:spPr/>
    </dgm:pt>
    <dgm:pt modelId="{7E81D635-175B-4FA8-9F6D-7E284231E99D}" type="pres">
      <dgm:prSet presAssocID="{2C11167A-8B10-484B-AB6A-E8E345BE9F7F}" presName="sibTrans" presStyleCnt="0"/>
      <dgm:spPr/>
    </dgm:pt>
    <dgm:pt modelId="{BE525B08-EE21-462B-BB4B-A89B11CBCA57}" type="pres">
      <dgm:prSet presAssocID="{3131B58B-D462-44F6-BEE8-7BEDC097A33B}" presName="node" presStyleLbl="node1" presStyleIdx="1" presStyleCnt="4">
        <dgm:presLayoutVars>
          <dgm:bulletEnabled val="1"/>
        </dgm:presLayoutVars>
      </dgm:prSet>
      <dgm:spPr/>
    </dgm:pt>
    <dgm:pt modelId="{9005CD4A-21D2-4BDF-9313-E40B2589FD41}" type="pres">
      <dgm:prSet presAssocID="{8E7B313D-F2FB-45FE-A0E3-0C9E3C84711D}" presName="sibTrans" presStyleCnt="0"/>
      <dgm:spPr/>
    </dgm:pt>
    <dgm:pt modelId="{23610BCA-A9A9-4BBF-9A0E-097ADC3DA09A}" type="pres">
      <dgm:prSet presAssocID="{520D561F-37FD-49B5-AC50-1C78F421D616}" presName="node" presStyleLbl="node1" presStyleIdx="2" presStyleCnt="4">
        <dgm:presLayoutVars>
          <dgm:bulletEnabled val="1"/>
        </dgm:presLayoutVars>
      </dgm:prSet>
      <dgm:spPr/>
    </dgm:pt>
    <dgm:pt modelId="{D5964487-99C4-499A-9FF2-026E9A3477E4}" type="pres">
      <dgm:prSet presAssocID="{D66CC2D4-FB6E-48E3-92D4-F7AF1AEB0BF0}" presName="sibTrans" presStyleCnt="0"/>
      <dgm:spPr/>
    </dgm:pt>
    <dgm:pt modelId="{8001E328-9EE6-4A5D-852D-7BB31D46AB8E}" type="pres">
      <dgm:prSet presAssocID="{D3003917-40F2-49D6-AD65-35D062358D74}" presName="node" presStyleLbl="node1" presStyleIdx="3" presStyleCnt="4">
        <dgm:presLayoutVars>
          <dgm:bulletEnabled val="1"/>
        </dgm:presLayoutVars>
      </dgm:prSet>
      <dgm:spPr/>
    </dgm:pt>
  </dgm:ptLst>
  <dgm:cxnLst>
    <dgm:cxn modelId="{9800ED03-CF47-4C3C-AC04-60A3B49900FC}" srcId="{02A70A1C-9A20-4E31-B5DD-87CD05DA5D07}" destId="{520D561F-37FD-49B5-AC50-1C78F421D616}" srcOrd="2" destOrd="0" parTransId="{182A3674-0B18-47F5-8BAF-417C2A240C47}" sibTransId="{D66CC2D4-FB6E-48E3-92D4-F7AF1AEB0BF0}"/>
    <dgm:cxn modelId="{E0EDB110-8C89-41CA-B1F1-2334F14D2228}" type="presOf" srcId="{3131B58B-D462-44F6-BEE8-7BEDC097A33B}" destId="{BE525B08-EE21-462B-BB4B-A89B11CBCA57}" srcOrd="0" destOrd="0" presId="urn:microsoft.com/office/officeart/2005/8/layout/default"/>
    <dgm:cxn modelId="{02EF1584-E862-456A-B38B-C3D012DCF720}" type="presOf" srcId="{520D561F-37FD-49B5-AC50-1C78F421D616}" destId="{23610BCA-A9A9-4BBF-9A0E-097ADC3DA09A}" srcOrd="0" destOrd="0" presId="urn:microsoft.com/office/officeart/2005/8/layout/default"/>
    <dgm:cxn modelId="{0166F8A4-AD98-4049-A788-1D89078BD5FE}" srcId="{02A70A1C-9A20-4E31-B5DD-87CD05DA5D07}" destId="{3CBDA483-75A3-41AD-9A58-14A10FDB477B}" srcOrd="0" destOrd="0" parTransId="{F6A3944E-ABBB-41A0-A908-D1ADA1BF22ED}" sibTransId="{2C11167A-8B10-484B-AB6A-E8E345BE9F7F}"/>
    <dgm:cxn modelId="{ACCC4AB3-28AE-4BF1-8699-AE43F9A3142B}" type="presOf" srcId="{02A70A1C-9A20-4E31-B5DD-87CD05DA5D07}" destId="{02B2FEE8-FBD0-4B8F-BE47-83F9FDA47448}" srcOrd="0" destOrd="0" presId="urn:microsoft.com/office/officeart/2005/8/layout/default"/>
    <dgm:cxn modelId="{77604ABB-7C09-4469-80CB-8CC194467406}" srcId="{02A70A1C-9A20-4E31-B5DD-87CD05DA5D07}" destId="{3131B58B-D462-44F6-BEE8-7BEDC097A33B}" srcOrd="1" destOrd="0" parTransId="{B5D8883D-D4A8-4960-AFE3-E2A16DE5AB3C}" sibTransId="{8E7B313D-F2FB-45FE-A0E3-0C9E3C84711D}"/>
    <dgm:cxn modelId="{D18599C1-D855-4DD1-A76F-BB07AD35B0AE}" type="presOf" srcId="{D3003917-40F2-49D6-AD65-35D062358D74}" destId="{8001E328-9EE6-4A5D-852D-7BB31D46AB8E}" srcOrd="0" destOrd="0" presId="urn:microsoft.com/office/officeart/2005/8/layout/default"/>
    <dgm:cxn modelId="{86F5B1D9-5BCD-4294-9679-908459A1AA19}" srcId="{02A70A1C-9A20-4E31-B5DD-87CD05DA5D07}" destId="{D3003917-40F2-49D6-AD65-35D062358D74}" srcOrd="3" destOrd="0" parTransId="{4A5733FF-7D3E-4822-9DC6-B90F9545128D}" sibTransId="{764B7FBA-8D57-467F-B0A0-95A755D6D317}"/>
    <dgm:cxn modelId="{AA7370E9-68B3-4699-836E-E092DB117AC2}" type="presOf" srcId="{3CBDA483-75A3-41AD-9A58-14A10FDB477B}" destId="{E7B45F84-2F88-4188-A4DB-148A4C304767}" srcOrd="0" destOrd="0" presId="urn:microsoft.com/office/officeart/2005/8/layout/default"/>
    <dgm:cxn modelId="{527A2998-0793-4ED7-9D61-A0AA8205E043}" type="presParOf" srcId="{02B2FEE8-FBD0-4B8F-BE47-83F9FDA47448}" destId="{E7B45F84-2F88-4188-A4DB-148A4C304767}" srcOrd="0" destOrd="0" presId="urn:microsoft.com/office/officeart/2005/8/layout/default"/>
    <dgm:cxn modelId="{A675A05F-E01A-4A67-B5B4-B249D8E5831C}" type="presParOf" srcId="{02B2FEE8-FBD0-4B8F-BE47-83F9FDA47448}" destId="{7E81D635-175B-4FA8-9F6D-7E284231E99D}" srcOrd="1" destOrd="0" presId="urn:microsoft.com/office/officeart/2005/8/layout/default"/>
    <dgm:cxn modelId="{A97901CA-32F1-4604-80AD-4703EA30559C}" type="presParOf" srcId="{02B2FEE8-FBD0-4B8F-BE47-83F9FDA47448}" destId="{BE525B08-EE21-462B-BB4B-A89B11CBCA57}" srcOrd="2" destOrd="0" presId="urn:microsoft.com/office/officeart/2005/8/layout/default"/>
    <dgm:cxn modelId="{A5B65D16-CCFA-4DDB-8174-0C3D33EF88AF}" type="presParOf" srcId="{02B2FEE8-FBD0-4B8F-BE47-83F9FDA47448}" destId="{9005CD4A-21D2-4BDF-9313-E40B2589FD41}" srcOrd="3" destOrd="0" presId="urn:microsoft.com/office/officeart/2005/8/layout/default"/>
    <dgm:cxn modelId="{2307EE31-464F-4560-A1C5-B6521A13502C}" type="presParOf" srcId="{02B2FEE8-FBD0-4B8F-BE47-83F9FDA47448}" destId="{23610BCA-A9A9-4BBF-9A0E-097ADC3DA09A}" srcOrd="4" destOrd="0" presId="urn:microsoft.com/office/officeart/2005/8/layout/default"/>
    <dgm:cxn modelId="{802B6EE6-FD8A-4DAC-8D39-CBE8847B84D6}" type="presParOf" srcId="{02B2FEE8-FBD0-4B8F-BE47-83F9FDA47448}" destId="{D5964487-99C4-499A-9FF2-026E9A3477E4}" srcOrd="5" destOrd="0" presId="urn:microsoft.com/office/officeart/2005/8/layout/default"/>
    <dgm:cxn modelId="{D893CB1A-0B7C-40B7-8627-993A077E74AD}" type="presParOf" srcId="{02B2FEE8-FBD0-4B8F-BE47-83F9FDA47448}" destId="{8001E328-9EE6-4A5D-852D-7BB31D46AB8E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AED9169-1765-4B51-9D8A-111947860B6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274D31B-C634-4521-B8F2-6BC9126857FA}">
      <dgm:prSet/>
      <dgm:spPr/>
      <dgm:t>
        <a:bodyPr/>
        <a:lstStyle/>
        <a:p>
          <a:r>
            <a:rPr lang="en-US"/>
            <a:t>Reduced congestion</a:t>
          </a:r>
        </a:p>
      </dgm:t>
    </dgm:pt>
    <dgm:pt modelId="{04ECDCEE-AB0F-44DF-9D5D-63FDDEC698E0}" type="parTrans" cxnId="{FB535261-E0E7-4981-B456-4597F46BADF5}">
      <dgm:prSet/>
      <dgm:spPr/>
      <dgm:t>
        <a:bodyPr/>
        <a:lstStyle/>
        <a:p>
          <a:endParaRPr lang="en-US"/>
        </a:p>
      </dgm:t>
    </dgm:pt>
    <dgm:pt modelId="{2995D74E-9F9A-4BAE-80ED-A033951F1FD8}" type="sibTrans" cxnId="{FB535261-E0E7-4981-B456-4597F46BADF5}">
      <dgm:prSet/>
      <dgm:spPr/>
      <dgm:t>
        <a:bodyPr/>
        <a:lstStyle/>
        <a:p>
          <a:endParaRPr lang="en-US"/>
        </a:p>
      </dgm:t>
    </dgm:pt>
    <dgm:pt modelId="{E15AB459-6D00-4882-9A67-94DDC3350AB2}">
      <dgm:prSet/>
      <dgm:spPr/>
      <dgm:t>
        <a:bodyPr/>
        <a:lstStyle/>
        <a:p>
          <a:r>
            <a:rPr lang="en-US"/>
            <a:t>Efficient enforcement</a:t>
          </a:r>
        </a:p>
      </dgm:t>
    </dgm:pt>
    <dgm:pt modelId="{2034A8F6-F2BF-40C9-B203-C1F89AC9237C}" type="parTrans" cxnId="{E497DC83-B27E-4658-8FCC-6464288B9BA2}">
      <dgm:prSet/>
      <dgm:spPr/>
      <dgm:t>
        <a:bodyPr/>
        <a:lstStyle/>
        <a:p>
          <a:endParaRPr lang="en-US"/>
        </a:p>
      </dgm:t>
    </dgm:pt>
    <dgm:pt modelId="{A19EBF8D-6B77-4B75-9FA5-E154DC226DBB}" type="sibTrans" cxnId="{E497DC83-B27E-4658-8FCC-6464288B9BA2}">
      <dgm:prSet/>
      <dgm:spPr/>
      <dgm:t>
        <a:bodyPr/>
        <a:lstStyle/>
        <a:p>
          <a:endParaRPr lang="en-US"/>
        </a:p>
      </dgm:t>
    </dgm:pt>
    <dgm:pt modelId="{00C3529B-D3A4-48D4-8F4A-66EF83478B7C}">
      <dgm:prSet/>
      <dgm:spPr/>
      <dgm:t>
        <a:bodyPr/>
        <a:lstStyle/>
        <a:p>
          <a:r>
            <a:rPr lang="en-US"/>
            <a:t>Faster parking availability</a:t>
          </a:r>
        </a:p>
      </dgm:t>
    </dgm:pt>
    <dgm:pt modelId="{5E7A3500-1293-4E99-9736-E4B471A8FCAA}" type="parTrans" cxnId="{ED3CEC81-BCD0-4DB7-A0F9-A82B934B4D6E}">
      <dgm:prSet/>
      <dgm:spPr/>
      <dgm:t>
        <a:bodyPr/>
        <a:lstStyle/>
        <a:p>
          <a:endParaRPr lang="en-US"/>
        </a:p>
      </dgm:t>
    </dgm:pt>
    <dgm:pt modelId="{73BC004D-F14E-41B7-8C65-2849650EDE0C}" type="sibTrans" cxnId="{ED3CEC81-BCD0-4DB7-A0F9-A82B934B4D6E}">
      <dgm:prSet/>
      <dgm:spPr/>
      <dgm:t>
        <a:bodyPr/>
        <a:lstStyle/>
        <a:p>
          <a:endParaRPr lang="en-US"/>
        </a:p>
      </dgm:t>
    </dgm:pt>
    <dgm:pt modelId="{6E095D5D-1F47-43C4-B537-F12BF1D66999}">
      <dgm:prSet/>
      <dgm:spPr/>
      <dgm:t>
        <a:bodyPr/>
        <a:lstStyle/>
        <a:p>
          <a:r>
            <a:rPr lang="en-US"/>
            <a:t>Data-driven planning</a:t>
          </a:r>
        </a:p>
      </dgm:t>
    </dgm:pt>
    <dgm:pt modelId="{B5A82CC2-3121-4E33-A062-FEA4FDAA0597}" type="parTrans" cxnId="{70A182C6-2ACB-4D32-84D8-5DF89ED46B86}">
      <dgm:prSet/>
      <dgm:spPr/>
      <dgm:t>
        <a:bodyPr/>
        <a:lstStyle/>
        <a:p>
          <a:endParaRPr lang="en-US"/>
        </a:p>
      </dgm:t>
    </dgm:pt>
    <dgm:pt modelId="{3071015D-9D24-4090-9AE6-D23DF24FACE5}" type="sibTrans" cxnId="{70A182C6-2ACB-4D32-84D8-5DF89ED46B86}">
      <dgm:prSet/>
      <dgm:spPr/>
      <dgm:t>
        <a:bodyPr/>
        <a:lstStyle/>
        <a:p>
          <a:endParaRPr lang="en-US"/>
        </a:p>
      </dgm:t>
    </dgm:pt>
    <dgm:pt modelId="{66114531-A36F-442B-A7F9-CBEC2A4CB0C6}">
      <dgm:prSet/>
      <dgm:spPr/>
      <dgm:t>
        <a:bodyPr/>
        <a:lstStyle/>
        <a:p>
          <a:r>
            <a:rPr lang="en-US"/>
            <a:t>Lower emissions</a:t>
          </a:r>
        </a:p>
      </dgm:t>
    </dgm:pt>
    <dgm:pt modelId="{1787D6E5-2713-45D7-B047-4865954972E5}" type="parTrans" cxnId="{DAE23E1F-49D6-43E9-A466-4BB6B1742D1F}">
      <dgm:prSet/>
      <dgm:spPr/>
      <dgm:t>
        <a:bodyPr/>
        <a:lstStyle/>
        <a:p>
          <a:endParaRPr lang="en-US"/>
        </a:p>
      </dgm:t>
    </dgm:pt>
    <dgm:pt modelId="{7673D97A-8A2C-46B5-9D81-354C89918779}" type="sibTrans" cxnId="{DAE23E1F-49D6-43E9-A466-4BB6B1742D1F}">
      <dgm:prSet/>
      <dgm:spPr/>
      <dgm:t>
        <a:bodyPr/>
        <a:lstStyle/>
        <a:p>
          <a:endParaRPr lang="en-US"/>
        </a:p>
      </dgm:t>
    </dgm:pt>
    <dgm:pt modelId="{056511DF-FFB4-4209-984B-EFB3C5372733}">
      <dgm:prSet/>
      <dgm:spPr/>
      <dgm:t>
        <a:bodyPr/>
        <a:lstStyle/>
        <a:p>
          <a:r>
            <a:rPr lang="en-US"/>
            <a:t>Smart mobility foundation</a:t>
          </a:r>
        </a:p>
      </dgm:t>
    </dgm:pt>
    <dgm:pt modelId="{DA4A2CED-E673-4D7D-9EDA-7CE369FAD16A}" type="parTrans" cxnId="{AE35E889-DE34-4521-A71E-B45D5649A30A}">
      <dgm:prSet/>
      <dgm:spPr/>
      <dgm:t>
        <a:bodyPr/>
        <a:lstStyle/>
        <a:p>
          <a:endParaRPr lang="en-US"/>
        </a:p>
      </dgm:t>
    </dgm:pt>
    <dgm:pt modelId="{904F5348-A3FA-4C43-BA56-7023300D736F}" type="sibTrans" cxnId="{AE35E889-DE34-4521-A71E-B45D5649A30A}">
      <dgm:prSet/>
      <dgm:spPr/>
      <dgm:t>
        <a:bodyPr/>
        <a:lstStyle/>
        <a:p>
          <a:endParaRPr lang="en-US"/>
        </a:p>
      </dgm:t>
    </dgm:pt>
    <dgm:pt modelId="{7822CE16-4047-46DB-8BE5-2BC789D1D690}" type="pres">
      <dgm:prSet presAssocID="{9AED9169-1765-4B51-9D8A-111947860B67}" presName="linear" presStyleCnt="0">
        <dgm:presLayoutVars>
          <dgm:animLvl val="lvl"/>
          <dgm:resizeHandles val="exact"/>
        </dgm:presLayoutVars>
      </dgm:prSet>
      <dgm:spPr/>
    </dgm:pt>
    <dgm:pt modelId="{60A2167D-9BBF-48EA-AF49-330FCBC19DB9}" type="pres">
      <dgm:prSet presAssocID="{6274D31B-C634-4521-B8F2-6BC9126857FA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63B6A662-884B-4DF7-A37F-369F7C7AF8E9}" type="pres">
      <dgm:prSet presAssocID="{2995D74E-9F9A-4BAE-80ED-A033951F1FD8}" presName="spacer" presStyleCnt="0"/>
      <dgm:spPr/>
    </dgm:pt>
    <dgm:pt modelId="{8DBF5E1D-A533-44F4-8087-328D11AFAFFA}" type="pres">
      <dgm:prSet presAssocID="{E15AB459-6D00-4882-9A67-94DDC3350AB2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83337087-D166-466E-8705-BBD179DEBEB2}" type="pres">
      <dgm:prSet presAssocID="{A19EBF8D-6B77-4B75-9FA5-E154DC226DBB}" presName="spacer" presStyleCnt="0"/>
      <dgm:spPr/>
    </dgm:pt>
    <dgm:pt modelId="{C6D121CB-8E8C-4171-8084-267734F1B45E}" type="pres">
      <dgm:prSet presAssocID="{00C3529B-D3A4-48D4-8F4A-66EF83478B7C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589E77D8-A7EF-4744-9C19-B9177BDDE00D}" type="pres">
      <dgm:prSet presAssocID="{73BC004D-F14E-41B7-8C65-2849650EDE0C}" presName="spacer" presStyleCnt="0"/>
      <dgm:spPr/>
    </dgm:pt>
    <dgm:pt modelId="{9045A74C-C106-4929-BE0E-FE51F7674FBC}" type="pres">
      <dgm:prSet presAssocID="{6E095D5D-1F47-43C4-B537-F12BF1D6699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E0A46795-4E65-40A0-AB58-1CB895289FC7}" type="pres">
      <dgm:prSet presAssocID="{3071015D-9D24-4090-9AE6-D23DF24FACE5}" presName="spacer" presStyleCnt="0"/>
      <dgm:spPr/>
    </dgm:pt>
    <dgm:pt modelId="{83CCCE3D-58E2-40DB-B690-8AFC8A9EBE8E}" type="pres">
      <dgm:prSet presAssocID="{66114531-A36F-442B-A7F9-CBEC2A4CB0C6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93B5BC15-3649-427F-9272-617FB53E0FD5}" type="pres">
      <dgm:prSet presAssocID="{7673D97A-8A2C-46B5-9D81-354C89918779}" presName="spacer" presStyleCnt="0"/>
      <dgm:spPr/>
    </dgm:pt>
    <dgm:pt modelId="{2712A907-53C5-48FE-9520-5944AE826CC4}" type="pres">
      <dgm:prSet presAssocID="{056511DF-FFB4-4209-984B-EFB3C5372733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DAE23E1F-49D6-43E9-A466-4BB6B1742D1F}" srcId="{9AED9169-1765-4B51-9D8A-111947860B67}" destId="{66114531-A36F-442B-A7F9-CBEC2A4CB0C6}" srcOrd="4" destOrd="0" parTransId="{1787D6E5-2713-45D7-B047-4865954972E5}" sibTransId="{7673D97A-8A2C-46B5-9D81-354C89918779}"/>
    <dgm:cxn modelId="{8068FE2D-2416-45A5-ABB5-77B7826F303C}" type="presOf" srcId="{66114531-A36F-442B-A7F9-CBEC2A4CB0C6}" destId="{83CCCE3D-58E2-40DB-B690-8AFC8A9EBE8E}" srcOrd="0" destOrd="0" presId="urn:microsoft.com/office/officeart/2005/8/layout/vList2"/>
    <dgm:cxn modelId="{FB535261-E0E7-4981-B456-4597F46BADF5}" srcId="{9AED9169-1765-4B51-9D8A-111947860B67}" destId="{6274D31B-C634-4521-B8F2-6BC9126857FA}" srcOrd="0" destOrd="0" parTransId="{04ECDCEE-AB0F-44DF-9D5D-63FDDEC698E0}" sibTransId="{2995D74E-9F9A-4BAE-80ED-A033951F1FD8}"/>
    <dgm:cxn modelId="{380A554C-2422-40BE-89CC-BA4B43876614}" type="presOf" srcId="{6E095D5D-1F47-43C4-B537-F12BF1D66999}" destId="{9045A74C-C106-4929-BE0E-FE51F7674FBC}" srcOrd="0" destOrd="0" presId="urn:microsoft.com/office/officeart/2005/8/layout/vList2"/>
    <dgm:cxn modelId="{07941A57-0634-4E19-80B1-75970D5D8485}" type="presOf" srcId="{6274D31B-C634-4521-B8F2-6BC9126857FA}" destId="{60A2167D-9BBF-48EA-AF49-330FCBC19DB9}" srcOrd="0" destOrd="0" presId="urn:microsoft.com/office/officeart/2005/8/layout/vList2"/>
    <dgm:cxn modelId="{B742BB78-1272-4E97-B38F-2857DAA16826}" type="presOf" srcId="{00C3529B-D3A4-48D4-8F4A-66EF83478B7C}" destId="{C6D121CB-8E8C-4171-8084-267734F1B45E}" srcOrd="0" destOrd="0" presId="urn:microsoft.com/office/officeart/2005/8/layout/vList2"/>
    <dgm:cxn modelId="{06553481-FD5E-4610-A897-A98A8BE7EB50}" type="presOf" srcId="{E15AB459-6D00-4882-9A67-94DDC3350AB2}" destId="{8DBF5E1D-A533-44F4-8087-328D11AFAFFA}" srcOrd="0" destOrd="0" presId="urn:microsoft.com/office/officeart/2005/8/layout/vList2"/>
    <dgm:cxn modelId="{ED3CEC81-BCD0-4DB7-A0F9-A82B934B4D6E}" srcId="{9AED9169-1765-4B51-9D8A-111947860B67}" destId="{00C3529B-D3A4-48D4-8F4A-66EF83478B7C}" srcOrd="2" destOrd="0" parTransId="{5E7A3500-1293-4E99-9736-E4B471A8FCAA}" sibTransId="{73BC004D-F14E-41B7-8C65-2849650EDE0C}"/>
    <dgm:cxn modelId="{E497DC83-B27E-4658-8FCC-6464288B9BA2}" srcId="{9AED9169-1765-4B51-9D8A-111947860B67}" destId="{E15AB459-6D00-4882-9A67-94DDC3350AB2}" srcOrd="1" destOrd="0" parTransId="{2034A8F6-F2BF-40C9-B203-C1F89AC9237C}" sibTransId="{A19EBF8D-6B77-4B75-9FA5-E154DC226DBB}"/>
    <dgm:cxn modelId="{AE35E889-DE34-4521-A71E-B45D5649A30A}" srcId="{9AED9169-1765-4B51-9D8A-111947860B67}" destId="{056511DF-FFB4-4209-984B-EFB3C5372733}" srcOrd="5" destOrd="0" parTransId="{DA4A2CED-E673-4D7D-9EDA-7CE369FAD16A}" sibTransId="{904F5348-A3FA-4C43-BA56-7023300D736F}"/>
    <dgm:cxn modelId="{8239348C-C13A-40AD-823F-783BCAE4BF29}" type="presOf" srcId="{9AED9169-1765-4B51-9D8A-111947860B67}" destId="{7822CE16-4047-46DB-8BE5-2BC789D1D690}" srcOrd="0" destOrd="0" presId="urn:microsoft.com/office/officeart/2005/8/layout/vList2"/>
    <dgm:cxn modelId="{70A182C6-2ACB-4D32-84D8-5DF89ED46B86}" srcId="{9AED9169-1765-4B51-9D8A-111947860B67}" destId="{6E095D5D-1F47-43C4-B537-F12BF1D66999}" srcOrd="3" destOrd="0" parTransId="{B5A82CC2-3121-4E33-A062-FEA4FDAA0597}" sibTransId="{3071015D-9D24-4090-9AE6-D23DF24FACE5}"/>
    <dgm:cxn modelId="{DDFD18D5-677C-4515-8950-ECDAA294F13C}" type="presOf" srcId="{056511DF-FFB4-4209-984B-EFB3C5372733}" destId="{2712A907-53C5-48FE-9520-5944AE826CC4}" srcOrd="0" destOrd="0" presId="urn:microsoft.com/office/officeart/2005/8/layout/vList2"/>
    <dgm:cxn modelId="{BF8557BC-F7ED-4D4E-89DA-3DC76717743F}" type="presParOf" srcId="{7822CE16-4047-46DB-8BE5-2BC789D1D690}" destId="{60A2167D-9BBF-48EA-AF49-330FCBC19DB9}" srcOrd="0" destOrd="0" presId="urn:microsoft.com/office/officeart/2005/8/layout/vList2"/>
    <dgm:cxn modelId="{8D2E71B5-32D1-457D-865B-2E0965D9E7F4}" type="presParOf" srcId="{7822CE16-4047-46DB-8BE5-2BC789D1D690}" destId="{63B6A662-884B-4DF7-A37F-369F7C7AF8E9}" srcOrd="1" destOrd="0" presId="urn:microsoft.com/office/officeart/2005/8/layout/vList2"/>
    <dgm:cxn modelId="{B6A08444-FC15-4318-9B7B-8C3A166D51D7}" type="presParOf" srcId="{7822CE16-4047-46DB-8BE5-2BC789D1D690}" destId="{8DBF5E1D-A533-44F4-8087-328D11AFAFFA}" srcOrd="2" destOrd="0" presId="urn:microsoft.com/office/officeart/2005/8/layout/vList2"/>
    <dgm:cxn modelId="{946D3E29-5AFB-450B-AD02-517A1F7B1162}" type="presParOf" srcId="{7822CE16-4047-46DB-8BE5-2BC789D1D690}" destId="{83337087-D166-466E-8705-BBD179DEBEB2}" srcOrd="3" destOrd="0" presId="urn:microsoft.com/office/officeart/2005/8/layout/vList2"/>
    <dgm:cxn modelId="{D822B05C-1B3B-42EF-B45E-0D4F7DF76443}" type="presParOf" srcId="{7822CE16-4047-46DB-8BE5-2BC789D1D690}" destId="{C6D121CB-8E8C-4171-8084-267734F1B45E}" srcOrd="4" destOrd="0" presId="urn:microsoft.com/office/officeart/2005/8/layout/vList2"/>
    <dgm:cxn modelId="{F590EA0F-7549-469F-9422-4B63AAA16FDA}" type="presParOf" srcId="{7822CE16-4047-46DB-8BE5-2BC789D1D690}" destId="{589E77D8-A7EF-4744-9C19-B9177BDDE00D}" srcOrd="5" destOrd="0" presId="urn:microsoft.com/office/officeart/2005/8/layout/vList2"/>
    <dgm:cxn modelId="{48BC261F-621A-48DE-91E1-A7377D5A9C18}" type="presParOf" srcId="{7822CE16-4047-46DB-8BE5-2BC789D1D690}" destId="{9045A74C-C106-4929-BE0E-FE51F7674FBC}" srcOrd="6" destOrd="0" presId="urn:microsoft.com/office/officeart/2005/8/layout/vList2"/>
    <dgm:cxn modelId="{E3BAEC96-478D-4AC0-93C2-7CEBF2295983}" type="presParOf" srcId="{7822CE16-4047-46DB-8BE5-2BC789D1D690}" destId="{E0A46795-4E65-40A0-AB58-1CB895289FC7}" srcOrd="7" destOrd="0" presId="urn:microsoft.com/office/officeart/2005/8/layout/vList2"/>
    <dgm:cxn modelId="{4E61ED2A-FE95-4CD2-8DA4-006D4518CC11}" type="presParOf" srcId="{7822CE16-4047-46DB-8BE5-2BC789D1D690}" destId="{83CCCE3D-58E2-40DB-B690-8AFC8A9EBE8E}" srcOrd="8" destOrd="0" presId="urn:microsoft.com/office/officeart/2005/8/layout/vList2"/>
    <dgm:cxn modelId="{BB912BA2-2EE2-4F8C-8020-7DD3DBBE955A}" type="presParOf" srcId="{7822CE16-4047-46DB-8BE5-2BC789D1D690}" destId="{93B5BC15-3649-427F-9272-617FB53E0FD5}" srcOrd="9" destOrd="0" presId="urn:microsoft.com/office/officeart/2005/8/layout/vList2"/>
    <dgm:cxn modelId="{86A4CE2B-8F7D-420F-AFF8-845472DD732F}" type="presParOf" srcId="{7822CE16-4047-46DB-8BE5-2BC789D1D690}" destId="{2712A907-53C5-48FE-9520-5944AE826CC4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4939BF-C62F-4FFF-8E49-6530182EE868}">
      <dsp:nvSpPr>
        <dsp:cNvPr id="0" name=""/>
        <dsp:cNvSpPr/>
      </dsp:nvSpPr>
      <dsp:spPr>
        <a:xfrm>
          <a:off x="0" y="619919"/>
          <a:ext cx="6867832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Urban parking is inefficient.</a:t>
          </a:r>
        </a:p>
      </dsp:txBody>
      <dsp:txXfrm>
        <a:off x="29271" y="649190"/>
        <a:ext cx="6809290" cy="541083"/>
      </dsp:txXfrm>
    </dsp:sp>
    <dsp:sp modelId="{67DFB04C-CBAA-45C3-80A3-0D20CD3320EF}">
      <dsp:nvSpPr>
        <dsp:cNvPr id="0" name=""/>
        <dsp:cNvSpPr/>
      </dsp:nvSpPr>
      <dsp:spPr>
        <a:xfrm>
          <a:off x="0" y="1291544"/>
          <a:ext cx="6867832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Drivers waste time searching for spaces.</a:t>
          </a:r>
        </a:p>
      </dsp:txBody>
      <dsp:txXfrm>
        <a:off x="29271" y="1320815"/>
        <a:ext cx="6809290" cy="541083"/>
      </dsp:txXfrm>
    </dsp:sp>
    <dsp:sp modelId="{232B0F80-DED2-499C-B5B4-17246A10C1CC}">
      <dsp:nvSpPr>
        <dsp:cNvPr id="0" name=""/>
        <dsp:cNvSpPr/>
      </dsp:nvSpPr>
      <dsp:spPr>
        <a:xfrm>
          <a:off x="0" y="1963169"/>
          <a:ext cx="6867832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Congestion and emissions increase.</a:t>
          </a:r>
        </a:p>
      </dsp:txBody>
      <dsp:txXfrm>
        <a:off x="29271" y="1992440"/>
        <a:ext cx="6809290" cy="541083"/>
      </dsp:txXfrm>
    </dsp:sp>
    <dsp:sp modelId="{D573FE53-80AB-484B-A541-143E578E4D30}">
      <dsp:nvSpPr>
        <dsp:cNvPr id="0" name=""/>
        <dsp:cNvSpPr/>
      </dsp:nvSpPr>
      <dsp:spPr>
        <a:xfrm>
          <a:off x="0" y="2634794"/>
          <a:ext cx="6867832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Overstays and violations occur frequently.</a:t>
          </a:r>
        </a:p>
      </dsp:txBody>
      <dsp:txXfrm>
        <a:off x="29271" y="2664065"/>
        <a:ext cx="6809290" cy="541083"/>
      </dsp:txXfrm>
    </dsp:sp>
    <dsp:sp modelId="{8F086A11-F32F-4627-950D-009BF3454A64}">
      <dsp:nvSpPr>
        <dsp:cNvPr id="0" name=""/>
        <dsp:cNvSpPr/>
      </dsp:nvSpPr>
      <dsp:spPr>
        <a:xfrm>
          <a:off x="0" y="3306419"/>
          <a:ext cx="6867832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Cities lack real-time insights into parking demand.</a:t>
          </a:r>
        </a:p>
      </dsp:txBody>
      <dsp:txXfrm>
        <a:off x="29271" y="3335690"/>
        <a:ext cx="6809290" cy="54108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2FE04B-8EB7-4CBD-AA7E-A459973FB9D4}">
      <dsp:nvSpPr>
        <dsp:cNvPr id="0" name=""/>
        <dsp:cNvSpPr/>
      </dsp:nvSpPr>
      <dsp:spPr>
        <a:xfrm>
          <a:off x="0" y="552"/>
          <a:ext cx="8229600" cy="12928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6B8341-4E2D-421F-A5AE-79FF5FA3224E}">
      <dsp:nvSpPr>
        <dsp:cNvPr id="0" name=""/>
        <dsp:cNvSpPr/>
      </dsp:nvSpPr>
      <dsp:spPr>
        <a:xfrm>
          <a:off x="391077" y="291436"/>
          <a:ext cx="711049" cy="7110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EF2EE3-0BAF-4799-A2CE-389A806CFF98}">
      <dsp:nvSpPr>
        <dsp:cNvPr id="0" name=""/>
        <dsp:cNvSpPr/>
      </dsp:nvSpPr>
      <dsp:spPr>
        <a:xfrm>
          <a:off x="1493203" y="552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 complete smart parking intelligence platform using scalable big data tools.</a:t>
          </a:r>
        </a:p>
      </dsp:txBody>
      <dsp:txXfrm>
        <a:off x="1493203" y="552"/>
        <a:ext cx="6736396" cy="1292816"/>
      </dsp:txXfrm>
    </dsp:sp>
    <dsp:sp modelId="{CDC64BF0-798E-4E25-9986-57205A2EEFFF}">
      <dsp:nvSpPr>
        <dsp:cNvPr id="0" name=""/>
        <dsp:cNvSpPr/>
      </dsp:nvSpPr>
      <dsp:spPr>
        <a:xfrm>
          <a:off x="0" y="1616573"/>
          <a:ext cx="8229600" cy="12928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45AB07-30B2-4054-97EE-EEF5F7A20A80}">
      <dsp:nvSpPr>
        <dsp:cNvPr id="0" name=""/>
        <dsp:cNvSpPr/>
      </dsp:nvSpPr>
      <dsp:spPr>
        <a:xfrm>
          <a:off x="391077" y="1907456"/>
          <a:ext cx="711049" cy="7110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00D866-BB11-4EFD-B4A7-2BA7A19083BF}">
      <dsp:nvSpPr>
        <dsp:cNvPr id="0" name=""/>
        <dsp:cNvSpPr/>
      </dsp:nvSpPr>
      <dsp:spPr>
        <a:xfrm>
          <a:off x="1493203" y="1616573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Provides strong predictive capability and clear insights.</a:t>
          </a:r>
        </a:p>
      </dsp:txBody>
      <dsp:txXfrm>
        <a:off x="1493203" y="1616573"/>
        <a:ext cx="6736396" cy="1292816"/>
      </dsp:txXfrm>
    </dsp:sp>
    <dsp:sp modelId="{2A2A676A-59FD-47DF-B02D-A1157D942DC6}">
      <dsp:nvSpPr>
        <dsp:cNvPr id="0" name=""/>
        <dsp:cNvSpPr/>
      </dsp:nvSpPr>
      <dsp:spPr>
        <a:xfrm>
          <a:off x="0" y="3232593"/>
          <a:ext cx="8229600" cy="12928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7A46A7-C21C-405D-96DF-0BBA4D63D575}">
      <dsp:nvSpPr>
        <dsp:cNvPr id="0" name=""/>
        <dsp:cNvSpPr/>
      </dsp:nvSpPr>
      <dsp:spPr>
        <a:xfrm>
          <a:off x="391077" y="3523477"/>
          <a:ext cx="711049" cy="7110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E1F2E4-66F6-4AF3-8800-7243771D10F5}">
      <dsp:nvSpPr>
        <dsp:cNvPr id="0" name=""/>
        <dsp:cNvSpPr/>
      </dsp:nvSpPr>
      <dsp:spPr>
        <a:xfrm>
          <a:off x="1493203" y="3232593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Ready for real-time extension.</a:t>
          </a:r>
        </a:p>
      </dsp:txBody>
      <dsp:txXfrm>
        <a:off x="1493203" y="3232593"/>
        <a:ext cx="6736396" cy="12928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6CA9AC-3D8E-4D64-B0BF-B22ED993E849}">
      <dsp:nvSpPr>
        <dsp:cNvPr id="0" name=""/>
        <dsp:cNvSpPr/>
      </dsp:nvSpPr>
      <dsp:spPr>
        <a:xfrm>
          <a:off x="0" y="552"/>
          <a:ext cx="8229600" cy="12928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567208-0652-45DD-9129-8DFFB825EACC}">
      <dsp:nvSpPr>
        <dsp:cNvPr id="0" name=""/>
        <dsp:cNvSpPr/>
      </dsp:nvSpPr>
      <dsp:spPr>
        <a:xfrm>
          <a:off x="391077" y="291436"/>
          <a:ext cx="711049" cy="7110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32E3FA-66B8-439A-87B4-B48AF5E6A2B3}">
      <dsp:nvSpPr>
        <dsp:cNvPr id="0" name=""/>
        <dsp:cNvSpPr/>
      </dsp:nvSpPr>
      <dsp:spPr>
        <a:xfrm>
          <a:off x="1493203" y="552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Cities collect thousands of sensor events every day but rarely analyze them.</a:t>
          </a:r>
        </a:p>
      </dsp:txBody>
      <dsp:txXfrm>
        <a:off x="1493203" y="552"/>
        <a:ext cx="6736396" cy="1292816"/>
      </dsp:txXfrm>
    </dsp:sp>
    <dsp:sp modelId="{AE36E399-DCC4-43EB-B32B-335308FCBEE7}">
      <dsp:nvSpPr>
        <dsp:cNvPr id="0" name=""/>
        <dsp:cNvSpPr/>
      </dsp:nvSpPr>
      <dsp:spPr>
        <a:xfrm>
          <a:off x="0" y="1616573"/>
          <a:ext cx="8229600" cy="12928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91B4AE-9EAB-4119-B3B2-5D75CF42B106}">
      <dsp:nvSpPr>
        <dsp:cNvPr id="0" name=""/>
        <dsp:cNvSpPr/>
      </dsp:nvSpPr>
      <dsp:spPr>
        <a:xfrm>
          <a:off x="391077" y="1907456"/>
          <a:ext cx="711049" cy="7110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630186-F482-44E8-A2D3-EA695420C6B8}">
      <dsp:nvSpPr>
        <dsp:cNvPr id="0" name=""/>
        <dsp:cNvSpPr/>
      </dsp:nvSpPr>
      <dsp:spPr>
        <a:xfrm>
          <a:off x="1493203" y="1616573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 data-driven platform can provide prediction, planning, and operational efficiency.</a:t>
          </a:r>
        </a:p>
      </dsp:txBody>
      <dsp:txXfrm>
        <a:off x="1493203" y="1616573"/>
        <a:ext cx="6736396" cy="1292816"/>
      </dsp:txXfrm>
    </dsp:sp>
    <dsp:sp modelId="{C7D9711F-D67E-4E45-AF2A-56F5AA76F403}">
      <dsp:nvSpPr>
        <dsp:cNvPr id="0" name=""/>
        <dsp:cNvSpPr/>
      </dsp:nvSpPr>
      <dsp:spPr>
        <a:xfrm>
          <a:off x="0" y="3232593"/>
          <a:ext cx="8229600" cy="12928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BCE5C1-983A-4FEF-B3F6-48F40A17666E}">
      <dsp:nvSpPr>
        <dsp:cNvPr id="0" name=""/>
        <dsp:cNvSpPr/>
      </dsp:nvSpPr>
      <dsp:spPr>
        <a:xfrm>
          <a:off x="391077" y="3523477"/>
          <a:ext cx="711049" cy="7110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20CEF6-D762-42F0-995F-606CE0C442B8}">
      <dsp:nvSpPr>
        <dsp:cNvPr id="0" name=""/>
        <dsp:cNvSpPr/>
      </dsp:nvSpPr>
      <dsp:spPr>
        <a:xfrm>
          <a:off x="1493203" y="3232593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Insight-driven parking decisions improve flow, compliance, and urban mobility.</a:t>
          </a:r>
        </a:p>
      </dsp:txBody>
      <dsp:txXfrm>
        <a:off x="1493203" y="3232593"/>
        <a:ext cx="6736396" cy="12928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596E5F-5173-4565-A542-5D8F3F7E4465}">
      <dsp:nvSpPr>
        <dsp:cNvPr id="0" name=""/>
        <dsp:cNvSpPr/>
      </dsp:nvSpPr>
      <dsp:spPr>
        <a:xfrm>
          <a:off x="0" y="3535"/>
          <a:ext cx="7664245" cy="7531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63A6BD-6540-4BC8-8DD2-B39CACDEF891}">
      <dsp:nvSpPr>
        <dsp:cNvPr id="0" name=""/>
        <dsp:cNvSpPr/>
      </dsp:nvSpPr>
      <dsp:spPr>
        <a:xfrm>
          <a:off x="227827" y="172994"/>
          <a:ext cx="414231" cy="4142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1CCFCE-79E1-44D1-BC82-EA285CCA44ED}">
      <dsp:nvSpPr>
        <dsp:cNvPr id="0" name=""/>
        <dsp:cNvSpPr/>
      </dsp:nvSpPr>
      <dsp:spPr>
        <a:xfrm>
          <a:off x="869886" y="3535"/>
          <a:ext cx="6794358" cy="753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08" tIns="79708" rIns="79708" bIns="7970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 complete Spark-based analytics and prediction system that:</a:t>
          </a:r>
        </a:p>
      </dsp:txBody>
      <dsp:txXfrm>
        <a:off x="869886" y="3535"/>
        <a:ext cx="6794358" cy="753148"/>
      </dsp:txXfrm>
    </dsp:sp>
    <dsp:sp modelId="{5BC6E100-F5F1-4297-B182-0B4816AC269C}">
      <dsp:nvSpPr>
        <dsp:cNvPr id="0" name=""/>
        <dsp:cNvSpPr/>
      </dsp:nvSpPr>
      <dsp:spPr>
        <a:xfrm>
          <a:off x="0" y="944971"/>
          <a:ext cx="7664245" cy="7531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275ACF-3ACB-4A39-94DE-B3B2366F34F0}">
      <dsp:nvSpPr>
        <dsp:cNvPr id="0" name=""/>
        <dsp:cNvSpPr/>
      </dsp:nvSpPr>
      <dsp:spPr>
        <a:xfrm>
          <a:off x="227827" y="1114429"/>
          <a:ext cx="414231" cy="4142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405F09-3262-47C1-AB53-37D73AE18605}">
      <dsp:nvSpPr>
        <dsp:cNvPr id="0" name=""/>
        <dsp:cNvSpPr/>
      </dsp:nvSpPr>
      <dsp:spPr>
        <a:xfrm>
          <a:off x="869886" y="944971"/>
          <a:ext cx="6794358" cy="753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08" tIns="79708" rIns="79708" bIns="7970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• Transforms raw sensor data into actionable insights</a:t>
          </a:r>
        </a:p>
      </dsp:txBody>
      <dsp:txXfrm>
        <a:off x="869886" y="944971"/>
        <a:ext cx="6794358" cy="753148"/>
      </dsp:txXfrm>
    </dsp:sp>
    <dsp:sp modelId="{241C816A-28ED-480F-9A61-419A93F4DF4C}">
      <dsp:nvSpPr>
        <dsp:cNvPr id="0" name=""/>
        <dsp:cNvSpPr/>
      </dsp:nvSpPr>
      <dsp:spPr>
        <a:xfrm>
          <a:off x="0" y="1886407"/>
          <a:ext cx="7664245" cy="7531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D102F6-252D-4225-96B6-77D45D1E4177}">
      <dsp:nvSpPr>
        <dsp:cNvPr id="0" name=""/>
        <dsp:cNvSpPr/>
      </dsp:nvSpPr>
      <dsp:spPr>
        <a:xfrm>
          <a:off x="227827" y="2055865"/>
          <a:ext cx="414231" cy="41423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1C4808-B0C2-4C84-957E-6DE3A6E12DAF}">
      <dsp:nvSpPr>
        <dsp:cNvPr id="0" name=""/>
        <dsp:cNvSpPr/>
      </dsp:nvSpPr>
      <dsp:spPr>
        <a:xfrm>
          <a:off x="869886" y="1886407"/>
          <a:ext cx="6794358" cy="753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08" tIns="79708" rIns="79708" bIns="7970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• Predicts future occupancy</a:t>
          </a:r>
        </a:p>
      </dsp:txBody>
      <dsp:txXfrm>
        <a:off x="869886" y="1886407"/>
        <a:ext cx="6794358" cy="753148"/>
      </dsp:txXfrm>
    </dsp:sp>
    <dsp:sp modelId="{29B60492-988C-48D4-A675-4D7D1EE53198}">
      <dsp:nvSpPr>
        <dsp:cNvPr id="0" name=""/>
        <dsp:cNvSpPr/>
      </dsp:nvSpPr>
      <dsp:spPr>
        <a:xfrm>
          <a:off x="0" y="2827842"/>
          <a:ext cx="7664245" cy="7531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4E4218-6FDE-4678-9EF4-0F77D01DECC6}">
      <dsp:nvSpPr>
        <dsp:cNvPr id="0" name=""/>
        <dsp:cNvSpPr/>
      </dsp:nvSpPr>
      <dsp:spPr>
        <a:xfrm>
          <a:off x="227827" y="2997301"/>
          <a:ext cx="414231" cy="41423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E7B8A-5354-4B33-9DAF-59C63E241E14}">
      <dsp:nvSpPr>
        <dsp:cNvPr id="0" name=""/>
        <dsp:cNvSpPr/>
      </dsp:nvSpPr>
      <dsp:spPr>
        <a:xfrm>
          <a:off x="869886" y="2827842"/>
          <a:ext cx="6794358" cy="753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08" tIns="79708" rIns="79708" bIns="7970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• Identifies violation hotspots</a:t>
          </a:r>
        </a:p>
      </dsp:txBody>
      <dsp:txXfrm>
        <a:off x="869886" y="2827842"/>
        <a:ext cx="6794358" cy="753148"/>
      </dsp:txXfrm>
    </dsp:sp>
    <dsp:sp modelId="{D962D541-C717-4771-AE22-E420C283E5CA}">
      <dsp:nvSpPr>
        <dsp:cNvPr id="0" name=""/>
        <dsp:cNvSpPr/>
      </dsp:nvSpPr>
      <dsp:spPr>
        <a:xfrm>
          <a:off x="0" y="3769278"/>
          <a:ext cx="7664245" cy="7531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6F8333-FEC2-4FFB-9D26-54B06EAC4CC5}">
      <dsp:nvSpPr>
        <dsp:cNvPr id="0" name=""/>
        <dsp:cNvSpPr/>
      </dsp:nvSpPr>
      <dsp:spPr>
        <a:xfrm>
          <a:off x="227827" y="3938736"/>
          <a:ext cx="414231" cy="41423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C7723B-129D-438D-BD33-F418D78C2B09}">
      <dsp:nvSpPr>
        <dsp:cNvPr id="0" name=""/>
        <dsp:cNvSpPr/>
      </dsp:nvSpPr>
      <dsp:spPr>
        <a:xfrm>
          <a:off x="869886" y="3769278"/>
          <a:ext cx="6794358" cy="753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708" tIns="79708" rIns="79708" bIns="7970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• Visualizes trends in an interactive dashboard</a:t>
          </a:r>
        </a:p>
      </dsp:txBody>
      <dsp:txXfrm>
        <a:off x="869886" y="3769278"/>
        <a:ext cx="6794358" cy="7531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DAC1C7-6221-402E-8604-49DD53BED0CA}">
      <dsp:nvSpPr>
        <dsp:cNvPr id="0" name=""/>
        <dsp:cNvSpPr/>
      </dsp:nvSpPr>
      <dsp:spPr>
        <a:xfrm>
          <a:off x="1755648" y="1988"/>
          <a:ext cx="1975104" cy="8696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Temporal features: Hour, DayOfWeek, IsWeekend, Month, PartOfDay</a:t>
          </a:r>
        </a:p>
      </dsp:txBody>
      <dsp:txXfrm>
        <a:off x="1798099" y="44439"/>
        <a:ext cx="1890202" cy="784710"/>
      </dsp:txXfrm>
    </dsp:sp>
    <dsp:sp modelId="{C5722584-E398-42AD-8EC9-200995171EE4}">
      <dsp:nvSpPr>
        <dsp:cNvPr id="0" name=""/>
        <dsp:cNvSpPr/>
      </dsp:nvSpPr>
      <dsp:spPr>
        <a:xfrm>
          <a:off x="1755648" y="915082"/>
          <a:ext cx="1975104" cy="8696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Dwell time and robust dwell transformations</a:t>
          </a:r>
        </a:p>
      </dsp:txBody>
      <dsp:txXfrm>
        <a:off x="1798099" y="957533"/>
        <a:ext cx="1890202" cy="784710"/>
      </dsp:txXfrm>
    </dsp:sp>
    <dsp:sp modelId="{13825479-D173-4DB8-9618-E5A3C4E17349}">
      <dsp:nvSpPr>
        <dsp:cNvPr id="0" name=""/>
        <dsp:cNvSpPr/>
      </dsp:nvSpPr>
      <dsp:spPr>
        <a:xfrm>
          <a:off x="1755648" y="1828175"/>
          <a:ext cx="1975104" cy="8696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Rolling occupancy windows</a:t>
          </a:r>
        </a:p>
      </dsp:txBody>
      <dsp:txXfrm>
        <a:off x="1798099" y="1870626"/>
        <a:ext cx="1890202" cy="784710"/>
      </dsp:txXfrm>
    </dsp:sp>
    <dsp:sp modelId="{4FEC2598-266D-4899-8D36-C54FF9BF85E4}">
      <dsp:nvSpPr>
        <dsp:cNvPr id="0" name=""/>
        <dsp:cNvSpPr/>
      </dsp:nvSpPr>
      <dsp:spPr>
        <a:xfrm>
          <a:off x="1755648" y="2741268"/>
          <a:ext cx="1975104" cy="8696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Rolling arrivals</a:t>
          </a:r>
        </a:p>
      </dsp:txBody>
      <dsp:txXfrm>
        <a:off x="1798099" y="2783719"/>
        <a:ext cx="1890202" cy="784710"/>
      </dsp:txXfrm>
    </dsp:sp>
    <dsp:sp modelId="{A7EF783E-3360-49D8-9F82-5A72EC34CDA8}">
      <dsp:nvSpPr>
        <dsp:cNvPr id="0" name=""/>
        <dsp:cNvSpPr/>
      </dsp:nvSpPr>
      <dsp:spPr>
        <a:xfrm>
          <a:off x="1755648" y="3654361"/>
          <a:ext cx="1975104" cy="8696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Categorized street and device IDs</a:t>
          </a:r>
        </a:p>
      </dsp:txBody>
      <dsp:txXfrm>
        <a:off x="1798099" y="3696812"/>
        <a:ext cx="1890202" cy="7847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305691-7C02-4544-9821-E50177CDDA4B}">
      <dsp:nvSpPr>
        <dsp:cNvPr id="0" name=""/>
        <dsp:cNvSpPr/>
      </dsp:nvSpPr>
      <dsp:spPr>
        <a:xfrm>
          <a:off x="426530" y="28723"/>
          <a:ext cx="976563" cy="97656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1FB612-DA9B-4A68-BAD0-8CB3ACDF299E}">
      <dsp:nvSpPr>
        <dsp:cNvPr id="0" name=""/>
        <dsp:cNvSpPr/>
      </dsp:nvSpPr>
      <dsp:spPr>
        <a:xfrm>
          <a:off x="631609" y="233801"/>
          <a:ext cx="566406" cy="5664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D31DDD-96BE-40B9-A8BD-6221CE41113D}">
      <dsp:nvSpPr>
        <dsp:cNvPr id="0" name=""/>
        <dsp:cNvSpPr/>
      </dsp:nvSpPr>
      <dsp:spPr>
        <a:xfrm>
          <a:off x="1612357" y="28723"/>
          <a:ext cx="2301898" cy="9765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Occupancy around 50%</a:t>
          </a:r>
        </a:p>
      </dsp:txBody>
      <dsp:txXfrm>
        <a:off x="1612357" y="28723"/>
        <a:ext cx="2301898" cy="976563"/>
      </dsp:txXfrm>
    </dsp:sp>
    <dsp:sp modelId="{2F14827B-2ACF-4F92-A14E-00B1DFF01734}">
      <dsp:nvSpPr>
        <dsp:cNvPr id="0" name=""/>
        <dsp:cNvSpPr/>
      </dsp:nvSpPr>
      <dsp:spPr>
        <a:xfrm>
          <a:off x="4315344" y="28723"/>
          <a:ext cx="976563" cy="97656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C57A29-EEB1-4D7D-96E6-3B267BE91D32}">
      <dsp:nvSpPr>
        <dsp:cNvPr id="0" name=""/>
        <dsp:cNvSpPr/>
      </dsp:nvSpPr>
      <dsp:spPr>
        <a:xfrm>
          <a:off x="4520422" y="233801"/>
          <a:ext cx="566406" cy="5664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16BD2B-6954-4E23-A557-FD1A13F39764}">
      <dsp:nvSpPr>
        <dsp:cNvPr id="0" name=""/>
        <dsp:cNvSpPr/>
      </dsp:nvSpPr>
      <dsp:spPr>
        <a:xfrm>
          <a:off x="5501170" y="28723"/>
          <a:ext cx="2301898" cy="9765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Violations around 3.7%</a:t>
          </a:r>
        </a:p>
      </dsp:txBody>
      <dsp:txXfrm>
        <a:off x="5501170" y="28723"/>
        <a:ext cx="2301898" cy="976563"/>
      </dsp:txXfrm>
    </dsp:sp>
    <dsp:sp modelId="{A47DA5A5-D475-42F7-9339-A1181E3AFB68}">
      <dsp:nvSpPr>
        <dsp:cNvPr id="0" name=""/>
        <dsp:cNvSpPr/>
      </dsp:nvSpPr>
      <dsp:spPr>
        <a:xfrm>
          <a:off x="426530" y="1774700"/>
          <a:ext cx="976563" cy="97656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812E99-F333-4DE8-AFF0-2100EB0B448E}">
      <dsp:nvSpPr>
        <dsp:cNvPr id="0" name=""/>
        <dsp:cNvSpPr/>
      </dsp:nvSpPr>
      <dsp:spPr>
        <a:xfrm>
          <a:off x="631609" y="1979778"/>
          <a:ext cx="566406" cy="5664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5C7241-1C1E-4943-BF3C-19E1640A66DB}">
      <dsp:nvSpPr>
        <dsp:cNvPr id="0" name=""/>
        <dsp:cNvSpPr/>
      </dsp:nvSpPr>
      <dsp:spPr>
        <a:xfrm>
          <a:off x="1612357" y="1774700"/>
          <a:ext cx="2301898" cy="9765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Busiest streets consistently high</a:t>
          </a:r>
        </a:p>
      </dsp:txBody>
      <dsp:txXfrm>
        <a:off x="1612357" y="1774700"/>
        <a:ext cx="2301898" cy="976563"/>
      </dsp:txXfrm>
    </dsp:sp>
    <dsp:sp modelId="{92B42495-07F8-47B4-BD94-C88DF333C987}">
      <dsp:nvSpPr>
        <dsp:cNvPr id="0" name=""/>
        <dsp:cNvSpPr/>
      </dsp:nvSpPr>
      <dsp:spPr>
        <a:xfrm>
          <a:off x="4315344" y="1774700"/>
          <a:ext cx="976563" cy="97656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B817D-5FD3-4A0E-8098-097A55B86B27}">
      <dsp:nvSpPr>
        <dsp:cNvPr id="0" name=""/>
        <dsp:cNvSpPr/>
      </dsp:nvSpPr>
      <dsp:spPr>
        <a:xfrm>
          <a:off x="4520422" y="1979778"/>
          <a:ext cx="566406" cy="56640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62FE88-7681-4C53-A787-0AAD03F6E8E8}">
      <dsp:nvSpPr>
        <dsp:cNvPr id="0" name=""/>
        <dsp:cNvSpPr/>
      </dsp:nvSpPr>
      <dsp:spPr>
        <a:xfrm>
          <a:off x="5501170" y="1774700"/>
          <a:ext cx="2301898" cy="9765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Strong time-based patterns</a:t>
          </a:r>
        </a:p>
      </dsp:txBody>
      <dsp:txXfrm>
        <a:off x="5501170" y="1774700"/>
        <a:ext cx="2301898" cy="976563"/>
      </dsp:txXfrm>
    </dsp:sp>
    <dsp:sp modelId="{3A803556-2306-4EC4-9153-337232E8AA70}">
      <dsp:nvSpPr>
        <dsp:cNvPr id="0" name=""/>
        <dsp:cNvSpPr/>
      </dsp:nvSpPr>
      <dsp:spPr>
        <a:xfrm>
          <a:off x="426530" y="3520676"/>
          <a:ext cx="976563" cy="97656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D5A181-8CE2-4504-B5D1-4858C946732F}">
      <dsp:nvSpPr>
        <dsp:cNvPr id="0" name=""/>
        <dsp:cNvSpPr/>
      </dsp:nvSpPr>
      <dsp:spPr>
        <a:xfrm>
          <a:off x="631609" y="3725754"/>
          <a:ext cx="566406" cy="56640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CA967B-67BE-4580-B69B-59AA8A475E56}">
      <dsp:nvSpPr>
        <dsp:cNvPr id="0" name=""/>
        <dsp:cNvSpPr/>
      </dsp:nvSpPr>
      <dsp:spPr>
        <a:xfrm>
          <a:off x="1612357" y="3520676"/>
          <a:ext cx="2301898" cy="9765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Longer dwell times correlate with violations</a:t>
          </a:r>
        </a:p>
      </dsp:txBody>
      <dsp:txXfrm>
        <a:off x="1612357" y="3520676"/>
        <a:ext cx="2301898" cy="97656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41B55F-DB9A-4DB6-A64E-01B34D63CF5F}">
      <dsp:nvSpPr>
        <dsp:cNvPr id="0" name=""/>
        <dsp:cNvSpPr/>
      </dsp:nvSpPr>
      <dsp:spPr>
        <a:xfrm>
          <a:off x="0" y="2596"/>
          <a:ext cx="5117690" cy="5005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6F6A86-0BD3-4BC4-85D5-117B542E8666}">
      <dsp:nvSpPr>
        <dsp:cNvPr id="0" name=""/>
        <dsp:cNvSpPr/>
      </dsp:nvSpPr>
      <dsp:spPr>
        <a:xfrm>
          <a:off x="151422" y="115224"/>
          <a:ext cx="275582" cy="2753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8567E2-E4E9-4BBF-A985-C59116BFE3F2}">
      <dsp:nvSpPr>
        <dsp:cNvPr id="0" name=""/>
        <dsp:cNvSpPr/>
      </dsp:nvSpPr>
      <dsp:spPr>
        <a:xfrm>
          <a:off x="578427" y="2596"/>
          <a:ext cx="4521742" cy="531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288" tIns="56288" rIns="56288" bIns="5628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Tested models: LR, SVC, Decision Tree, GBT, Stacking</a:t>
          </a:r>
        </a:p>
      </dsp:txBody>
      <dsp:txXfrm>
        <a:off x="578427" y="2596"/>
        <a:ext cx="4521742" cy="531855"/>
      </dsp:txXfrm>
    </dsp:sp>
    <dsp:sp modelId="{E373E853-79C6-4F88-A772-5F389F4C1F3D}">
      <dsp:nvSpPr>
        <dsp:cNvPr id="0" name=""/>
        <dsp:cNvSpPr/>
      </dsp:nvSpPr>
      <dsp:spPr>
        <a:xfrm>
          <a:off x="0" y="667415"/>
          <a:ext cx="5117690" cy="5005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07680C-422F-4E78-B8AC-97FE204C6427}">
      <dsp:nvSpPr>
        <dsp:cNvPr id="0" name=""/>
        <dsp:cNvSpPr/>
      </dsp:nvSpPr>
      <dsp:spPr>
        <a:xfrm>
          <a:off x="151422" y="780043"/>
          <a:ext cx="275582" cy="2753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AFD829-D25A-4511-BE77-4A7A2B5C564B}">
      <dsp:nvSpPr>
        <dsp:cNvPr id="0" name=""/>
        <dsp:cNvSpPr/>
      </dsp:nvSpPr>
      <dsp:spPr>
        <a:xfrm>
          <a:off x="578427" y="667415"/>
          <a:ext cx="4521742" cy="531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288" tIns="56288" rIns="56288" bIns="5628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Best performer: Random Forest</a:t>
          </a:r>
        </a:p>
      </dsp:txBody>
      <dsp:txXfrm>
        <a:off x="578427" y="667415"/>
        <a:ext cx="4521742" cy="531855"/>
      </dsp:txXfrm>
    </dsp:sp>
    <dsp:sp modelId="{22ADF817-6584-4C41-9156-DC31580A700A}">
      <dsp:nvSpPr>
        <dsp:cNvPr id="0" name=""/>
        <dsp:cNvSpPr/>
      </dsp:nvSpPr>
      <dsp:spPr>
        <a:xfrm>
          <a:off x="0" y="1332234"/>
          <a:ext cx="5117690" cy="5005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765384-4486-4A28-8981-BB2FD2181D83}">
      <dsp:nvSpPr>
        <dsp:cNvPr id="0" name=""/>
        <dsp:cNvSpPr/>
      </dsp:nvSpPr>
      <dsp:spPr>
        <a:xfrm>
          <a:off x="151422" y="1444862"/>
          <a:ext cx="275582" cy="2753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4DEECE-D361-4270-A4D3-B14F48809BAC}">
      <dsp:nvSpPr>
        <dsp:cNvPr id="0" name=""/>
        <dsp:cNvSpPr/>
      </dsp:nvSpPr>
      <dsp:spPr>
        <a:xfrm>
          <a:off x="578427" y="1332234"/>
          <a:ext cx="4521742" cy="531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288" tIns="56288" rIns="56288" bIns="5628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Metrics:</a:t>
          </a:r>
        </a:p>
      </dsp:txBody>
      <dsp:txXfrm>
        <a:off x="578427" y="1332234"/>
        <a:ext cx="4521742" cy="531855"/>
      </dsp:txXfrm>
    </dsp:sp>
    <dsp:sp modelId="{1F6FE2FF-FE08-48BA-BA4F-9A5DF0AAD9A8}">
      <dsp:nvSpPr>
        <dsp:cNvPr id="0" name=""/>
        <dsp:cNvSpPr/>
      </dsp:nvSpPr>
      <dsp:spPr>
        <a:xfrm>
          <a:off x="0" y="1997053"/>
          <a:ext cx="5117690" cy="5005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F71AFD-012A-4961-AFFD-7C63FAC6F754}">
      <dsp:nvSpPr>
        <dsp:cNvPr id="0" name=""/>
        <dsp:cNvSpPr/>
      </dsp:nvSpPr>
      <dsp:spPr>
        <a:xfrm>
          <a:off x="151422" y="2109682"/>
          <a:ext cx="275582" cy="2753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452758-AB4B-4F39-90F7-7E196FA59053}">
      <dsp:nvSpPr>
        <dsp:cNvPr id="0" name=""/>
        <dsp:cNvSpPr/>
      </dsp:nvSpPr>
      <dsp:spPr>
        <a:xfrm>
          <a:off x="578427" y="1997053"/>
          <a:ext cx="4521742" cy="531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288" tIns="56288" rIns="56288" bIns="5628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• Accuracy: 71%</a:t>
          </a:r>
        </a:p>
      </dsp:txBody>
      <dsp:txXfrm>
        <a:off x="578427" y="1997053"/>
        <a:ext cx="4521742" cy="531855"/>
      </dsp:txXfrm>
    </dsp:sp>
    <dsp:sp modelId="{B9C7FD5E-B6AD-41FE-BEFE-11C158730E56}">
      <dsp:nvSpPr>
        <dsp:cNvPr id="0" name=""/>
        <dsp:cNvSpPr/>
      </dsp:nvSpPr>
      <dsp:spPr>
        <a:xfrm>
          <a:off x="0" y="2661873"/>
          <a:ext cx="5117690" cy="5005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AB35E2-845F-4338-BFB6-6CAB2838F363}">
      <dsp:nvSpPr>
        <dsp:cNvPr id="0" name=""/>
        <dsp:cNvSpPr/>
      </dsp:nvSpPr>
      <dsp:spPr>
        <a:xfrm>
          <a:off x="151422" y="2774501"/>
          <a:ext cx="275582" cy="27531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392413-5E99-43A8-BBF6-06127C9BD1B8}">
      <dsp:nvSpPr>
        <dsp:cNvPr id="0" name=""/>
        <dsp:cNvSpPr/>
      </dsp:nvSpPr>
      <dsp:spPr>
        <a:xfrm>
          <a:off x="578427" y="2661873"/>
          <a:ext cx="4521742" cy="531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288" tIns="56288" rIns="56288" bIns="5628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• F1 Score: 0.7</a:t>
          </a:r>
          <a:r>
            <a:rPr lang="en-IN" sz="1400" kern="1200"/>
            <a:t>2</a:t>
          </a:r>
          <a:endParaRPr lang="en-US" sz="1400" kern="1200"/>
        </a:p>
      </dsp:txBody>
      <dsp:txXfrm>
        <a:off x="578427" y="2661873"/>
        <a:ext cx="4521742" cy="531855"/>
      </dsp:txXfrm>
    </dsp:sp>
    <dsp:sp modelId="{7F2A214F-FE00-414A-A1A6-DF47E6D56554}">
      <dsp:nvSpPr>
        <dsp:cNvPr id="0" name=""/>
        <dsp:cNvSpPr/>
      </dsp:nvSpPr>
      <dsp:spPr>
        <a:xfrm>
          <a:off x="0" y="3326692"/>
          <a:ext cx="5117690" cy="5005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5F2A78-EA59-4FBA-B7DF-CACD463844F4}">
      <dsp:nvSpPr>
        <dsp:cNvPr id="0" name=""/>
        <dsp:cNvSpPr/>
      </dsp:nvSpPr>
      <dsp:spPr>
        <a:xfrm>
          <a:off x="151422" y="3439320"/>
          <a:ext cx="275582" cy="27531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15C925-1335-4349-A3BA-332D8409D113}">
      <dsp:nvSpPr>
        <dsp:cNvPr id="0" name=""/>
        <dsp:cNvSpPr/>
      </dsp:nvSpPr>
      <dsp:spPr>
        <a:xfrm>
          <a:off x="578427" y="3326692"/>
          <a:ext cx="4521742" cy="531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288" tIns="56288" rIns="56288" bIns="5628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• ROC-AUC: 0.7</a:t>
          </a:r>
          <a:r>
            <a:rPr lang="en-IN" sz="1400" kern="1200"/>
            <a:t>97</a:t>
          </a:r>
          <a:endParaRPr lang="en-US" sz="1400" kern="1200"/>
        </a:p>
      </dsp:txBody>
      <dsp:txXfrm>
        <a:off x="578427" y="3326692"/>
        <a:ext cx="4521742" cy="531855"/>
      </dsp:txXfrm>
    </dsp:sp>
    <dsp:sp modelId="{34098A8A-63C1-4A1D-9678-738E0BA25DC6}">
      <dsp:nvSpPr>
        <dsp:cNvPr id="0" name=""/>
        <dsp:cNvSpPr/>
      </dsp:nvSpPr>
      <dsp:spPr>
        <a:xfrm>
          <a:off x="0" y="3991511"/>
          <a:ext cx="5117690" cy="5005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13BBCB-CDE1-4B22-B922-90DB98A08464}">
      <dsp:nvSpPr>
        <dsp:cNvPr id="0" name=""/>
        <dsp:cNvSpPr/>
      </dsp:nvSpPr>
      <dsp:spPr>
        <a:xfrm>
          <a:off x="151570" y="4104139"/>
          <a:ext cx="275582" cy="275313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4EEFCE-8FCB-44FC-B746-0CEC8F3F3327}">
      <dsp:nvSpPr>
        <dsp:cNvPr id="0" name=""/>
        <dsp:cNvSpPr/>
      </dsp:nvSpPr>
      <dsp:spPr>
        <a:xfrm>
          <a:off x="578723" y="3991511"/>
          <a:ext cx="4502796" cy="531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288" tIns="56288" rIns="56288" bIns="5628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Top predictors: rolling occupancy, arrival counts, hour of day, dwell time</a:t>
          </a:r>
        </a:p>
      </dsp:txBody>
      <dsp:txXfrm>
        <a:off x="578723" y="3991511"/>
        <a:ext cx="4502796" cy="53185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3DAEC-74B6-46AC-B5EB-55DD58511042}">
      <dsp:nvSpPr>
        <dsp:cNvPr id="0" name=""/>
        <dsp:cNvSpPr/>
      </dsp:nvSpPr>
      <dsp:spPr>
        <a:xfrm>
          <a:off x="0" y="1464"/>
          <a:ext cx="8229600" cy="6238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DA36C9-1C2F-4974-8415-BF012F66EDA4}">
      <dsp:nvSpPr>
        <dsp:cNvPr id="0" name=""/>
        <dsp:cNvSpPr/>
      </dsp:nvSpPr>
      <dsp:spPr>
        <a:xfrm>
          <a:off x="188719" y="141834"/>
          <a:ext cx="343126" cy="3431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D0295-CDED-43B5-9D63-566EA070B267}">
      <dsp:nvSpPr>
        <dsp:cNvPr id="0" name=""/>
        <dsp:cNvSpPr/>
      </dsp:nvSpPr>
      <dsp:spPr>
        <a:xfrm>
          <a:off x="720566" y="1464"/>
          <a:ext cx="7509033" cy="62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26" tIns="66026" rIns="66026" bIns="6602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Deployed at: </a:t>
          </a:r>
          <a:r>
            <a:rPr lang="en-US" sz="1900" kern="1200">
              <a:hlinkClick xmlns:r="http://schemas.openxmlformats.org/officeDocument/2006/relationships" r:id="rId3"/>
            </a:rPr>
            <a:t>Smart Parking Analytics &amp; ML Dashboard · Streamlit</a:t>
          </a:r>
          <a:endParaRPr lang="en-US" sz="1900" kern="1200"/>
        </a:p>
      </dsp:txBody>
      <dsp:txXfrm>
        <a:off x="720566" y="1464"/>
        <a:ext cx="7509033" cy="623866"/>
      </dsp:txXfrm>
    </dsp:sp>
    <dsp:sp modelId="{E0F99225-0E06-40C7-B99F-F0F6F9B13C23}">
      <dsp:nvSpPr>
        <dsp:cNvPr id="0" name=""/>
        <dsp:cNvSpPr/>
      </dsp:nvSpPr>
      <dsp:spPr>
        <a:xfrm>
          <a:off x="0" y="781297"/>
          <a:ext cx="8229600" cy="6238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4B430A-0BD3-4038-9044-F43E3ADE09B0}">
      <dsp:nvSpPr>
        <dsp:cNvPr id="0" name=""/>
        <dsp:cNvSpPr/>
      </dsp:nvSpPr>
      <dsp:spPr>
        <a:xfrm>
          <a:off x="188719" y="921667"/>
          <a:ext cx="343126" cy="343126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091E1F-5027-4A12-8943-5D384CEA1F6C}">
      <dsp:nvSpPr>
        <dsp:cNvPr id="0" name=""/>
        <dsp:cNvSpPr/>
      </dsp:nvSpPr>
      <dsp:spPr>
        <a:xfrm>
          <a:off x="720566" y="781297"/>
          <a:ext cx="7509033" cy="62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26" tIns="66026" rIns="66026" bIns="6602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Occupancy and violations summary</a:t>
          </a:r>
        </a:p>
      </dsp:txBody>
      <dsp:txXfrm>
        <a:off x="720566" y="781297"/>
        <a:ext cx="7509033" cy="623866"/>
      </dsp:txXfrm>
    </dsp:sp>
    <dsp:sp modelId="{0F5FC62E-BB3F-45EC-AD1E-AFB0C2B8946E}">
      <dsp:nvSpPr>
        <dsp:cNvPr id="0" name=""/>
        <dsp:cNvSpPr/>
      </dsp:nvSpPr>
      <dsp:spPr>
        <a:xfrm>
          <a:off x="0" y="1561131"/>
          <a:ext cx="8229600" cy="6238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F8D08-E9C2-43A1-943A-1AD2D18432AF}">
      <dsp:nvSpPr>
        <dsp:cNvPr id="0" name=""/>
        <dsp:cNvSpPr/>
      </dsp:nvSpPr>
      <dsp:spPr>
        <a:xfrm>
          <a:off x="188719" y="1701501"/>
          <a:ext cx="343126" cy="343126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559FBA-49B5-42D6-8877-515D8B53A209}">
      <dsp:nvSpPr>
        <dsp:cNvPr id="0" name=""/>
        <dsp:cNvSpPr/>
      </dsp:nvSpPr>
      <dsp:spPr>
        <a:xfrm>
          <a:off x="720566" y="1561131"/>
          <a:ext cx="7509033" cy="62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26" tIns="66026" rIns="66026" bIns="6602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Hourly demand patterns</a:t>
          </a:r>
        </a:p>
      </dsp:txBody>
      <dsp:txXfrm>
        <a:off x="720566" y="1561131"/>
        <a:ext cx="7509033" cy="623866"/>
      </dsp:txXfrm>
    </dsp:sp>
    <dsp:sp modelId="{28FFC152-7D9C-41AE-96EF-22F08032D608}">
      <dsp:nvSpPr>
        <dsp:cNvPr id="0" name=""/>
        <dsp:cNvSpPr/>
      </dsp:nvSpPr>
      <dsp:spPr>
        <a:xfrm>
          <a:off x="0" y="2340964"/>
          <a:ext cx="8229600" cy="6238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10EEDC-CBEC-41C5-9F69-311EBF9AF000}">
      <dsp:nvSpPr>
        <dsp:cNvPr id="0" name=""/>
        <dsp:cNvSpPr/>
      </dsp:nvSpPr>
      <dsp:spPr>
        <a:xfrm>
          <a:off x="188719" y="2481334"/>
          <a:ext cx="343126" cy="343126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AA6182-B948-4908-A01D-1B5D46DA23FE}">
      <dsp:nvSpPr>
        <dsp:cNvPr id="0" name=""/>
        <dsp:cNvSpPr/>
      </dsp:nvSpPr>
      <dsp:spPr>
        <a:xfrm>
          <a:off x="720566" y="2340964"/>
          <a:ext cx="7509033" cy="62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26" tIns="66026" rIns="66026" bIns="6602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Busiest streets</a:t>
          </a:r>
        </a:p>
      </dsp:txBody>
      <dsp:txXfrm>
        <a:off x="720566" y="2340964"/>
        <a:ext cx="7509033" cy="623866"/>
      </dsp:txXfrm>
    </dsp:sp>
    <dsp:sp modelId="{604E11AC-E853-4054-ADCF-DB1442905CDC}">
      <dsp:nvSpPr>
        <dsp:cNvPr id="0" name=""/>
        <dsp:cNvSpPr/>
      </dsp:nvSpPr>
      <dsp:spPr>
        <a:xfrm>
          <a:off x="0" y="3120798"/>
          <a:ext cx="8229600" cy="6238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87B329-6F21-48EA-9FC4-B6B7E7A6BFC3}">
      <dsp:nvSpPr>
        <dsp:cNvPr id="0" name=""/>
        <dsp:cNvSpPr/>
      </dsp:nvSpPr>
      <dsp:spPr>
        <a:xfrm>
          <a:off x="188719" y="3261168"/>
          <a:ext cx="343126" cy="343126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6F1845-8438-44CE-88BC-FD38EFE939E5}">
      <dsp:nvSpPr>
        <dsp:cNvPr id="0" name=""/>
        <dsp:cNvSpPr/>
      </dsp:nvSpPr>
      <dsp:spPr>
        <a:xfrm>
          <a:off x="720566" y="3120798"/>
          <a:ext cx="7509033" cy="62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26" tIns="66026" rIns="66026" bIns="6602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Violation behavior</a:t>
          </a:r>
        </a:p>
      </dsp:txBody>
      <dsp:txXfrm>
        <a:off x="720566" y="3120798"/>
        <a:ext cx="7509033" cy="623866"/>
      </dsp:txXfrm>
    </dsp:sp>
    <dsp:sp modelId="{21EE5C03-CA80-492D-84D1-3AD44D117B3D}">
      <dsp:nvSpPr>
        <dsp:cNvPr id="0" name=""/>
        <dsp:cNvSpPr/>
      </dsp:nvSpPr>
      <dsp:spPr>
        <a:xfrm>
          <a:off x="0" y="3900632"/>
          <a:ext cx="8229600" cy="6238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9513BD-D86B-40DA-80A6-1A1A5D741263}">
      <dsp:nvSpPr>
        <dsp:cNvPr id="0" name=""/>
        <dsp:cNvSpPr/>
      </dsp:nvSpPr>
      <dsp:spPr>
        <a:xfrm>
          <a:off x="188719" y="4041002"/>
          <a:ext cx="343126" cy="343126"/>
        </a:xfrm>
        <a:prstGeom prst="rect">
          <a:avLst/>
        </a:prstGeom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7E279E-A9D7-494C-9B0D-8C10051FD105}">
      <dsp:nvSpPr>
        <dsp:cNvPr id="0" name=""/>
        <dsp:cNvSpPr/>
      </dsp:nvSpPr>
      <dsp:spPr>
        <a:xfrm>
          <a:off x="720566" y="3900632"/>
          <a:ext cx="7509033" cy="62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26" tIns="66026" rIns="66026" bIns="6602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ML performance visuals</a:t>
          </a:r>
        </a:p>
      </dsp:txBody>
      <dsp:txXfrm>
        <a:off x="720566" y="3900632"/>
        <a:ext cx="7509033" cy="62386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B45F84-2F88-4188-A4DB-148A4C304767}">
      <dsp:nvSpPr>
        <dsp:cNvPr id="0" name=""/>
        <dsp:cNvSpPr/>
      </dsp:nvSpPr>
      <dsp:spPr>
        <a:xfrm>
          <a:off x="460905" y="1047"/>
          <a:ext cx="3479899" cy="20879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Integration with IoT sensors or Kafka.</a:t>
          </a:r>
        </a:p>
      </dsp:txBody>
      <dsp:txXfrm>
        <a:off x="460905" y="1047"/>
        <a:ext cx="3479899" cy="2087939"/>
      </dsp:txXfrm>
    </dsp:sp>
    <dsp:sp modelId="{BE525B08-EE21-462B-BB4B-A89B11CBCA57}">
      <dsp:nvSpPr>
        <dsp:cNvPr id="0" name=""/>
        <dsp:cNvSpPr/>
      </dsp:nvSpPr>
      <dsp:spPr>
        <a:xfrm>
          <a:off x="4288794" y="1047"/>
          <a:ext cx="3479899" cy="20879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Dynamic pricing during peak times.</a:t>
          </a:r>
        </a:p>
      </dsp:txBody>
      <dsp:txXfrm>
        <a:off x="4288794" y="1047"/>
        <a:ext cx="3479899" cy="2087939"/>
      </dsp:txXfrm>
    </dsp:sp>
    <dsp:sp modelId="{23610BCA-A9A9-4BBF-9A0E-097ADC3DA09A}">
      <dsp:nvSpPr>
        <dsp:cNvPr id="0" name=""/>
        <dsp:cNvSpPr/>
      </dsp:nvSpPr>
      <dsp:spPr>
        <a:xfrm>
          <a:off x="460905" y="2436976"/>
          <a:ext cx="3479899" cy="20879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Live dashboards with continuous updates.</a:t>
          </a:r>
        </a:p>
      </dsp:txBody>
      <dsp:txXfrm>
        <a:off x="460905" y="2436976"/>
        <a:ext cx="3479899" cy="2087939"/>
      </dsp:txXfrm>
    </dsp:sp>
    <dsp:sp modelId="{8001E328-9EE6-4A5D-852D-7BB31D46AB8E}">
      <dsp:nvSpPr>
        <dsp:cNvPr id="0" name=""/>
        <dsp:cNvSpPr/>
      </dsp:nvSpPr>
      <dsp:spPr>
        <a:xfrm>
          <a:off x="4288794" y="2436976"/>
          <a:ext cx="3479899" cy="20879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Automated enforcement insights.</a:t>
          </a:r>
        </a:p>
      </dsp:txBody>
      <dsp:txXfrm>
        <a:off x="4288794" y="2436976"/>
        <a:ext cx="3479899" cy="208793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A2167D-9BBF-48EA-AF49-330FCBC19DB9}">
      <dsp:nvSpPr>
        <dsp:cNvPr id="0" name=""/>
        <dsp:cNvSpPr/>
      </dsp:nvSpPr>
      <dsp:spPr>
        <a:xfrm>
          <a:off x="0" y="46641"/>
          <a:ext cx="8229600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Reduced congestion</a:t>
          </a:r>
        </a:p>
      </dsp:txBody>
      <dsp:txXfrm>
        <a:off x="32784" y="79425"/>
        <a:ext cx="8164032" cy="606012"/>
      </dsp:txXfrm>
    </dsp:sp>
    <dsp:sp modelId="{8DBF5E1D-A533-44F4-8087-328D11AFAFFA}">
      <dsp:nvSpPr>
        <dsp:cNvPr id="0" name=""/>
        <dsp:cNvSpPr/>
      </dsp:nvSpPr>
      <dsp:spPr>
        <a:xfrm>
          <a:off x="0" y="798861"/>
          <a:ext cx="8229600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Efficient enforcement</a:t>
          </a:r>
        </a:p>
      </dsp:txBody>
      <dsp:txXfrm>
        <a:off x="32784" y="831645"/>
        <a:ext cx="8164032" cy="606012"/>
      </dsp:txXfrm>
    </dsp:sp>
    <dsp:sp modelId="{C6D121CB-8E8C-4171-8084-267734F1B45E}">
      <dsp:nvSpPr>
        <dsp:cNvPr id="0" name=""/>
        <dsp:cNvSpPr/>
      </dsp:nvSpPr>
      <dsp:spPr>
        <a:xfrm>
          <a:off x="0" y="1551081"/>
          <a:ext cx="8229600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Faster parking availability</a:t>
          </a:r>
        </a:p>
      </dsp:txBody>
      <dsp:txXfrm>
        <a:off x="32784" y="1583865"/>
        <a:ext cx="8164032" cy="606012"/>
      </dsp:txXfrm>
    </dsp:sp>
    <dsp:sp modelId="{9045A74C-C106-4929-BE0E-FE51F7674FBC}">
      <dsp:nvSpPr>
        <dsp:cNvPr id="0" name=""/>
        <dsp:cNvSpPr/>
      </dsp:nvSpPr>
      <dsp:spPr>
        <a:xfrm>
          <a:off x="0" y="2303301"/>
          <a:ext cx="8229600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Data-driven planning</a:t>
          </a:r>
        </a:p>
      </dsp:txBody>
      <dsp:txXfrm>
        <a:off x="32784" y="2336085"/>
        <a:ext cx="8164032" cy="606012"/>
      </dsp:txXfrm>
    </dsp:sp>
    <dsp:sp modelId="{83CCCE3D-58E2-40DB-B690-8AFC8A9EBE8E}">
      <dsp:nvSpPr>
        <dsp:cNvPr id="0" name=""/>
        <dsp:cNvSpPr/>
      </dsp:nvSpPr>
      <dsp:spPr>
        <a:xfrm>
          <a:off x="0" y="3055521"/>
          <a:ext cx="8229600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Lower emissions</a:t>
          </a:r>
        </a:p>
      </dsp:txBody>
      <dsp:txXfrm>
        <a:off x="32784" y="3088305"/>
        <a:ext cx="8164032" cy="606012"/>
      </dsp:txXfrm>
    </dsp:sp>
    <dsp:sp modelId="{2712A907-53C5-48FE-9520-5944AE826CC4}">
      <dsp:nvSpPr>
        <dsp:cNvPr id="0" name=""/>
        <dsp:cNvSpPr/>
      </dsp:nvSpPr>
      <dsp:spPr>
        <a:xfrm>
          <a:off x="0" y="3807741"/>
          <a:ext cx="8229600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Smart mobility foundation</a:t>
          </a:r>
        </a:p>
      </dsp:txBody>
      <dsp:txXfrm>
        <a:off x="32784" y="3840525"/>
        <a:ext cx="8164032" cy="6060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7FE123-1B9F-43C2-B00F-A4694613756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F023E4-E12B-4F8A-96C0-64BC4409A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1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Cities today are overwhelmed by inefficient parking patterns.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Drivers waste valuable time circling for a free spot — which directly increases congestion, emissions, and frustration. In many cases, violations happen unintentionally because people misjudge their parking duration.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Enforcement teams, on the other hand, operate reactively rather than strategically.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Yet, thousands of parking sensor events are recorded every single day, and almost none of this data is used to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parking behavior.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disconnect — between having data but not using it — is the root problem we wanted to solve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023E4-E12B-4F8A-96C0-64BC4409A5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28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platform impacts cities on multiple fronts:</a:t>
            </a: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Reduces congestion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minimizing search time</a:t>
            </a: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Improves enforcement efficiency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Helps redesign infrastructure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using demand patterns</a:t>
            </a: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Informs policy changes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backed by objective data</a:t>
            </a: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Reduces emissions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idling and circling</a:t>
            </a: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Improves the citizen parking experience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a scalable, practical, and highly actionable solution.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023E4-E12B-4F8A-96C0-64BC4409A5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745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conclusion, we developed a complete, production-style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 Parking Intelligence Platform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using scalable big data technologies.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ingests data, engineers powerful features, trains a predictive model, and presents insights elegantly.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accurate, interpretable, modular, and ready for future real-time integration.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 you for your time — I’m happy to discuss further or answer questions.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023E4-E12B-4F8A-96C0-64BC4409A5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722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the ingredients of a smart parking system already exist: sensors, timestamps, device IDs, and occupancy logs.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What’s missing is a scalable analytics platform that can:</a:t>
            </a: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Clean and interpret raw logs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 meaningful behavior patterns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 future occupancy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Visualize trends for policy and planning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Enable data-driven enforcement and infrastructure decisions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big data tools like Spark, we can finally bridge this gap at city scale.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023E4-E12B-4F8A-96C0-64BC4409A5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846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built a full end-to-end parking intelligence platform.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Starting from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raw sensor events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our system:</a:t>
            </a: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Cleans and standardizes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at scale</a:t>
            </a: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Engineers rich behavioral features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Trains machine learning models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predict occupancy</a:t>
            </a: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Analyzes violations, demand, dwell time, and hotspots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 insights in an interactive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Streamlit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dashboard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dashboard allows planners to immediately see: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Peak demand hours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Busiest street segments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Violation hotspots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 trends across days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predictions &amp; performance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converts raw sensor logs into an understanding of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demand behaves the way it does.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023E4-E12B-4F8A-96C0-64BC4409A54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968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engineering is where the predictive power comes from, and we invested heavily here.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Time-based features: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Hour of day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Day of week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Day of month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Month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Weekend indicator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capture natural human rhythms — commuting, shopping cycles, weekday vs weekend behavior.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Dwell-time features: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Raw dwell time</a:t>
            </a:r>
          </a:p>
          <a:p>
            <a:pPr lvl="0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Winsorized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dwell time (limits extreme outliers)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Robust Z-score transformed dwell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help distinguish short, compliant parking from long overstays.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Rolling window features (the strongest predictors):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rolling occupancy past 10 events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rolling arrivals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capture short-term activity trends — a street that has been filling up rapidly is likely to remain occupied.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Categorical lumping for IDs: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grouped rare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StreetMarkers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Device IDs into “other” bins.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prevents the model from overfitting thousands of sparse categories.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Violation status as an input feature: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preserved “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InViolation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as a feature since violators often exhibit different dwell patterns.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 this matters: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these features simulate human-like understanding of parking activity.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were essential in boosting model accuracy and making predictions interpretable.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023E4-E12B-4F8A-96C0-64BC4409A5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422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architecture is modular and mirrors a real-world data engineering workflow: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Ingestion &amp; Cleaning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Spark loads raw sensor logs, validates schema, handles nulls, fixes incorrect timestamps, and removes outliers.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Feature Engineering (prepare_data.py)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script transforms the cleaned dataset into a model-ready table with all engineered features.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ML Training Pipeline (ml_pipeline.py)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includes:</a:t>
            </a:r>
          </a:p>
          <a:p>
            <a:pPr lvl="0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VectorAssembler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StandardScaler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Train-validation split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Hyperparameter tuning for Random Forest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Generating predictions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Exporting metrics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Saving feature importances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Exporting predictions and evaluation outputs to CSV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Dashboard Integration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Streamlit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pulls the outputs and transforms them into: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Pie charts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 charts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Heatmaps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 curves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Confusion matrices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importance visualizations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Single-command execution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Everything — data prep, model training, and output generation — runs using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run.sh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ensuring reproducibility for anyone.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pipeline reflects industry best practices for ML in production.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023E4-E12B-4F8A-96C0-64BC4409A5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079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 the dashboard was built, the data revealed several interesting behavioral patterns:</a:t>
            </a: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Occupancy averages around 50%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but certain streets consistently hit high saturation.</a:t>
            </a: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Violations are relatively rare (~3.7%)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but heavily tied to longer dwell times.</a:t>
            </a: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Hourly cycles show strong morning and lunchtime peaks.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Certain days show distinctive demand patterns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— Fridays and Saturdays have unique trends.</a:t>
            </a: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 areas generate the highest violation rates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offering direct enforcement targets.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insights help cities redesign signage, adjust time limits, allocate resources, and identify problematic zones.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023E4-E12B-4F8A-96C0-64BC4409A5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605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benchmarked several models: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 Regression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 SVC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Decision Trees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Boosted Trees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Stacking approaches combining multiple models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tuning multiple configurations,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 consistently performed best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Accuracy: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71%</a:t>
            </a: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F1-score: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0.70+</a:t>
            </a: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ROC-AUC: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0.75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 predictors: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Rolling occupancy (by far the strongest)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Rolling arrival counts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Dwell time variables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Hour of day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Month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Area-level and street-level categories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Together, these features reflect actual human behavior: when areas get busy, they tend to stay busy.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023E4-E12B-4F8A-96C0-64BC4409A5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794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Streamlit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dashboard acts as a complete analytics interface.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Planners can: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 occupancy distribution in real-time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 busiest streets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Explore violation hotspots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 daily and weekly demand cycles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Inspect ML model performance visually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 feature importances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Download outputs for further analysis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interface converts our entire workflow into a tool that is well-suited for non-technical stakeholders.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023E4-E12B-4F8A-96C0-64BC4409A54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025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extend this into a full smart-city system, we plan to integrate: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Real-time Spark Structured Streaming: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Live data ingestion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Real-time occupancy prediction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Live violation alerts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Streaming dashboards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 Pricing: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Adjust parking fees during peak hours to spread demand.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Map-based Visualization: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Geospatial insights using Folium 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Mapbox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Streamlit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Automated Model Retraining: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Periodic retraining based on incoming sensor logs.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would evolve the platform from batch analytics into a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 real-time urban decision engine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023E4-E12B-4F8A-96C0-64BC4409A5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67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9144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341640" y="-1720"/>
            <a:ext cx="881253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4540" y="-1291"/>
            <a:ext cx="2706134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3923854" y="1402819"/>
            <a:ext cx="4967533" cy="3741293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040148" y="818984"/>
            <a:ext cx="4947184" cy="32685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4000">
                <a:solidFill>
                  <a:srgbClr val="FFFFFF"/>
                </a:solidFill>
              </a:defRPr>
            </a:pPr>
            <a:r>
              <a:rPr lang="en-US" sz="4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Smart Parking Analytics &amp; Occupancy Prediction Platform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735" y="4480038"/>
            <a:ext cx="9134528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448905" y="4797188"/>
            <a:ext cx="4538427" cy="1241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r" defTabSz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00B4B4"/>
                </a:solidFill>
              </a:defRPr>
            </a:pPr>
            <a:r>
              <a:rPr lang="en-US" sz="24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Built with Apache Spark, MLlib, and Streamlit Dashboard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368117" y="2081692"/>
            <a:ext cx="6857572" cy="269419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>
                <a:solidFill>
                  <a:srgbClr val="FFFFFF"/>
                </a:solidFill>
              </a:defRPr>
            </a:pPr>
            <a:r>
              <a:t>Future Enhancements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C9109A3-B56E-F714-9770-3053327A317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>
                <a:solidFill>
                  <a:srgbClr val="FFFFFF"/>
                </a:solidFill>
              </a:defRPr>
            </a:pPr>
            <a:r>
              <a:t>Impact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0C464CD-8AE0-AA0D-96C1-30584C7C2CA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C817054-84A6-9533-1B7D-8C0DF7C2D55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ars parked in a line">
            <a:extLst>
              <a:ext uri="{FF2B5EF4-FFF2-40B4-BE49-F238E27FC236}">
                <a16:creationId xmlns:a16="http://schemas.microsoft.com/office/drawing/2014/main" id="{F9FF58FC-04A8-CED4-5DF5-1B5DDAF491A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0" y="1923"/>
            <a:ext cx="9144000" cy="68541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>
                <a:solidFill>
                  <a:srgbClr val="FFFFFF"/>
                </a:solidFill>
              </a:defRPr>
            </a:pPr>
            <a:r>
              <a:rPr lang="en-US"/>
              <a:t>The Problem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4943951-CA6B-A76D-203E-9DA20F9F26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2109291"/>
              </p:ext>
            </p:extLst>
          </p:nvPr>
        </p:nvGraphicFramePr>
        <p:xfrm>
          <a:off x="1243780" y="1166017"/>
          <a:ext cx="6867832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>
                <a:solidFill>
                  <a:srgbClr val="FFFFFF"/>
                </a:solidFill>
              </a:defRPr>
            </a:pPr>
            <a:r>
              <a:rPr lang="en-US"/>
              <a:t>The Opportunity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864C7EE-DEA9-CDA9-8B18-89B393FFE20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337"/>
            <a:ext cx="8229600" cy="1143000"/>
          </a:xfrm>
        </p:spPr>
        <p:txBody>
          <a:bodyPr/>
          <a:lstStyle/>
          <a:p>
            <a:pPr>
              <a:defRPr sz="3600">
                <a:solidFill>
                  <a:srgbClr val="FFFFFF"/>
                </a:solidFill>
              </a:defRPr>
            </a:pPr>
            <a:r>
              <a:rPr dirty="0"/>
              <a:t>Our Solution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9E919E4-A320-5ECB-C84D-DE1981E684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6682521"/>
              </p:ext>
            </p:extLst>
          </p:nvPr>
        </p:nvGraphicFramePr>
        <p:xfrm>
          <a:off x="739877" y="1557747"/>
          <a:ext cx="7664245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rPr lang="en-US"/>
              <a:t>Data &amp; Feature Engineering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69F8DB9-D035-4DAE-948F-EEF7CE34C5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3655514"/>
              </p:ext>
            </p:extLst>
          </p:nvPr>
        </p:nvGraphicFramePr>
        <p:xfrm>
          <a:off x="-673510" y="1585920"/>
          <a:ext cx="54864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698ABF79-84A6-C118-42D7-95C87A78B7C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46129"/>
          <a:stretch>
            <a:fillRect/>
          </a:stretch>
        </p:blipFill>
        <p:spPr>
          <a:xfrm>
            <a:off x="3760839" y="2038381"/>
            <a:ext cx="4925961" cy="335150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t>Pipeline Architecture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532615" y="2686639"/>
            <a:ext cx="1828800" cy="548640"/>
          </a:xfrm>
          <a:prstGeom prst="rect">
            <a:avLst/>
          </a:prstGeom>
          <a:solidFill>
            <a:srgbClr val="00B4B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400">
                <a:solidFill>
                  <a:srgbClr val="0A193C"/>
                </a:solidFill>
              </a:defRPr>
            </a:pPr>
            <a:r>
              <a:t>Raw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2560320" y="1828800"/>
            <a:ext cx="1828800" cy="548640"/>
          </a:xfrm>
          <a:prstGeom prst="rect">
            <a:avLst/>
          </a:prstGeom>
          <a:solidFill>
            <a:srgbClr val="00B4B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400">
                <a:solidFill>
                  <a:srgbClr val="0A193C"/>
                </a:solidFill>
              </a:defRPr>
            </a:pPr>
            <a:r>
              <a:t>Cleaning &amp; Ingestion</a:t>
            </a:r>
          </a:p>
          <a:p>
            <a:r>
              <a:t>(Spark Notebook)</a:t>
            </a:r>
          </a:p>
        </p:txBody>
      </p:sp>
      <p:sp>
        <p:nvSpPr>
          <p:cNvPr id="6" name="Rectangle 5"/>
          <p:cNvSpPr/>
          <p:nvPr/>
        </p:nvSpPr>
        <p:spPr>
          <a:xfrm>
            <a:off x="4663440" y="1828800"/>
            <a:ext cx="1828800" cy="548640"/>
          </a:xfrm>
          <a:prstGeom prst="rect">
            <a:avLst/>
          </a:prstGeom>
          <a:solidFill>
            <a:srgbClr val="00B4B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400">
                <a:solidFill>
                  <a:srgbClr val="0A193C"/>
                </a:solidFill>
              </a:defRPr>
            </a:pPr>
            <a:r>
              <a:t>prepare_data.py</a:t>
            </a:r>
          </a:p>
        </p:txBody>
      </p:sp>
      <p:sp>
        <p:nvSpPr>
          <p:cNvPr id="7" name="Rectangle 6"/>
          <p:cNvSpPr/>
          <p:nvPr/>
        </p:nvSpPr>
        <p:spPr>
          <a:xfrm>
            <a:off x="6766560" y="1828800"/>
            <a:ext cx="1828800" cy="548640"/>
          </a:xfrm>
          <a:prstGeom prst="rect">
            <a:avLst/>
          </a:prstGeom>
          <a:solidFill>
            <a:srgbClr val="00B4B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400">
                <a:solidFill>
                  <a:srgbClr val="0A193C"/>
                </a:solidFill>
              </a:defRPr>
            </a:pPr>
            <a:r>
              <a:t>ml_pipeline.py</a:t>
            </a:r>
          </a:p>
        </p:txBody>
      </p:sp>
      <p:sp>
        <p:nvSpPr>
          <p:cNvPr id="8" name="AutoShape 2" descr="Generated image">
            <a:extLst>
              <a:ext uri="{FF2B5EF4-FFF2-40B4-BE49-F238E27FC236}">
                <a16:creationId xmlns:a16="http://schemas.microsoft.com/office/drawing/2014/main" id="{CE1D5A7B-EFC2-C54A-3500-83C7028B61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Generated image">
            <a:extLst>
              <a:ext uri="{FF2B5EF4-FFF2-40B4-BE49-F238E27FC236}">
                <a16:creationId xmlns:a16="http://schemas.microsoft.com/office/drawing/2014/main" id="{56730592-8675-0E1F-FAA3-88CD0EF825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1999" y="3428999"/>
            <a:ext cx="2377911" cy="237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6" descr="Generated image">
            <a:extLst>
              <a:ext uri="{FF2B5EF4-FFF2-40B4-BE49-F238E27FC236}">
                <a16:creationId xmlns:a16="http://schemas.microsoft.com/office/drawing/2014/main" id="{05E88649-90A8-0917-4418-03D9EF8353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788127-0E47-C804-3036-F4F99A413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10" y="447379"/>
            <a:ext cx="8944859" cy="596323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>
                <a:solidFill>
                  <a:srgbClr val="FFFFFF"/>
                </a:solidFill>
              </a:defRPr>
            </a:pPr>
            <a:r>
              <a:t>Key Insights from Data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6FC5C94-B549-8623-0EC3-DC29690AF6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969945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CEC75EA4-C27E-5BC5-177C-CF5A63F030C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5000"/>
          </a:blip>
          <a:stretch>
            <a:fillRect/>
          </a:stretch>
        </p:blipFill>
        <p:spPr>
          <a:xfrm>
            <a:off x="-98323" y="18824"/>
            <a:ext cx="9242323" cy="69340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>
                <a:solidFill>
                  <a:srgbClr val="FFFFFF"/>
                </a:solidFill>
              </a:defRPr>
            </a:pPr>
            <a:r>
              <a:t>Machine Learning Results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E3AD9F05-22DD-639D-9AE6-3A7727A853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1026861"/>
              </p:ext>
            </p:extLst>
          </p:nvPr>
        </p:nvGraphicFramePr>
        <p:xfrm>
          <a:off x="457200" y="1600200"/>
          <a:ext cx="511769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1ADE486-FF8E-2F0D-EFC7-1817D86153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8158" y="1600200"/>
            <a:ext cx="2959762" cy="22367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B161B6-FC96-03C5-8826-50DBE705DE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78158" y="3968180"/>
            <a:ext cx="2959763" cy="215798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>
                <a:solidFill>
                  <a:srgbClr val="FFFFFF"/>
                </a:solidFill>
              </a:defRPr>
            </a:pPr>
            <a:r>
              <a:t>Dashboard Demonstration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3EA4EA2-D3A6-A6ED-2547-A5A8962815F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885</TotalTime>
  <Words>1443</Words>
  <Application>Microsoft Office PowerPoint</Application>
  <PresentationFormat>On-screen Show (4:3)</PresentationFormat>
  <Paragraphs>207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Arial</vt:lpstr>
      <vt:lpstr>Calibri</vt:lpstr>
      <vt:lpstr>Office Theme</vt:lpstr>
      <vt:lpstr>PowerPoint Presentation</vt:lpstr>
      <vt:lpstr>The Problem</vt:lpstr>
      <vt:lpstr>The Opportunity</vt:lpstr>
      <vt:lpstr>Our Solution</vt:lpstr>
      <vt:lpstr>Data &amp; Feature Engineering</vt:lpstr>
      <vt:lpstr>Pipeline Architecture</vt:lpstr>
      <vt:lpstr>Key Insights from Data</vt:lpstr>
      <vt:lpstr>Machine Learning Results</vt:lpstr>
      <vt:lpstr>Dashboard Demonstration</vt:lpstr>
      <vt:lpstr>Future Enhancements</vt:lpstr>
      <vt:lpstr>Impact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Hrushitha Goud Tigulla</cp:lastModifiedBy>
  <cp:revision>5</cp:revision>
  <dcterms:created xsi:type="dcterms:W3CDTF">2013-01-27T09:14:16Z</dcterms:created>
  <dcterms:modified xsi:type="dcterms:W3CDTF">2025-12-02T17:16:14Z</dcterms:modified>
  <cp:category/>
</cp:coreProperties>
</file>